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8" r:id="rId2"/>
    <p:sldId id="281" r:id="rId3"/>
    <p:sldId id="312" r:id="rId4"/>
    <p:sldId id="313" r:id="rId5"/>
    <p:sldId id="315" r:id="rId6"/>
    <p:sldId id="314" r:id="rId7"/>
    <p:sldId id="282" r:id="rId8"/>
    <p:sldId id="283" r:id="rId9"/>
    <p:sldId id="284" r:id="rId10"/>
    <p:sldId id="289" r:id="rId11"/>
    <p:sldId id="290" r:id="rId12"/>
    <p:sldId id="285" r:id="rId13"/>
    <p:sldId id="291" r:id="rId14"/>
    <p:sldId id="286" r:id="rId15"/>
    <p:sldId id="292" r:id="rId16"/>
    <p:sldId id="299" r:id="rId17"/>
    <p:sldId id="287" r:id="rId18"/>
    <p:sldId id="288" r:id="rId19"/>
    <p:sldId id="293" r:id="rId20"/>
    <p:sldId id="294" r:id="rId21"/>
    <p:sldId id="295" r:id="rId22"/>
    <p:sldId id="296" r:id="rId23"/>
    <p:sldId id="298" r:id="rId24"/>
    <p:sldId id="297" r:id="rId25"/>
    <p:sldId id="301" r:id="rId26"/>
    <p:sldId id="300" r:id="rId27"/>
    <p:sldId id="302" r:id="rId28"/>
    <p:sldId id="303" r:id="rId29"/>
    <p:sldId id="305" r:id="rId30"/>
    <p:sldId id="304" r:id="rId31"/>
    <p:sldId id="306" r:id="rId32"/>
    <p:sldId id="307" r:id="rId33"/>
    <p:sldId id="308" r:id="rId34"/>
    <p:sldId id="309" r:id="rId35"/>
    <p:sldId id="311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3744D-1A4B-4E70-B091-6F1223386342}" v="13" dt="2025-05-30T12:22:16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Vandenbrande" userId="ec93f151-84b8-4415-8f43-1694f9b10e81" providerId="ADAL" clId="{DAF668FF-C0AB-4259-9937-AE9F6DE3515C}"/>
    <pc:docChg chg="undo redo custSel addSld delSld modSld sldOrd delSection modSection">
      <pc:chgData name="Steven Vandenbrande" userId="ec93f151-84b8-4415-8f43-1694f9b10e81" providerId="ADAL" clId="{DAF668FF-C0AB-4259-9937-AE9F6DE3515C}" dt="2025-05-27T14:31:10.423" v="10161" actId="20577"/>
      <pc:docMkLst>
        <pc:docMk/>
      </pc:docMkLst>
      <pc:sldChg chg="modSp">
        <pc:chgData name="Steven Vandenbrande" userId="ec93f151-84b8-4415-8f43-1694f9b10e81" providerId="ADAL" clId="{DAF668FF-C0AB-4259-9937-AE9F6DE3515C}" dt="2025-05-20T13:27:11.258" v="65" actId="20577"/>
        <pc:sldMkLst>
          <pc:docMk/>
          <pc:sldMk cId="3974238219" sldId="258"/>
        </pc:sldMkLst>
        <pc:spChg chg="mod">
          <ac:chgData name="Steven Vandenbrande" userId="ec93f151-84b8-4415-8f43-1694f9b10e81" providerId="ADAL" clId="{DAF668FF-C0AB-4259-9937-AE9F6DE3515C}" dt="2025-05-20T13:22:56.449" v="23" actId="20577"/>
          <ac:spMkLst>
            <pc:docMk/>
            <pc:sldMk cId="3974238219" sldId="258"/>
            <ac:spMk id="2" creationId="{00000000-0000-0000-0000-000000000000}"/>
          </ac:spMkLst>
        </pc:spChg>
        <pc:spChg chg="mod">
          <ac:chgData name="Steven Vandenbrande" userId="ec93f151-84b8-4415-8f43-1694f9b10e81" providerId="ADAL" clId="{DAF668FF-C0AB-4259-9937-AE9F6DE3515C}" dt="2025-05-20T13:27:11.258" v="65" actId="20577"/>
          <ac:spMkLst>
            <pc:docMk/>
            <pc:sldMk cId="3974238219" sldId="258"/>
            <ac:spMk id="3" creationId="{00000000-0000-0000-0000-000000000000}"/>
          </ac:spMkLst>
        </pc:spChg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2927182758" sldId="260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37747509" sldId="263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1933015456" sldId="26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348200898" sldId="267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2979429226" sldId="270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3071284400" sldId="271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939858598" sldId="275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3836811813" sldId="27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5205701" sldId="279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1280807874" sldId="280"/>
        </pc:sldMkLst>
      </pc:sldChg>
      <pc:sldChg chg="addSp delSp modSp mod modAnim">
        <pc:chgData name="Steven Vandenbrande" userId="ec93f151-84b8-4415-8f43-1694f9b10e81" providerId="ADAL" clId="{DAF668FF-C0AB-4259-9937-AE9F6DE3515C}" dt="2025-05-23T09:17:22.400" v="7914"/>
        <pc:sldMkLst>
          <pc:docMk/>
          <pc:sldMk cId="428062310" sldId="281"/>
        </pc:sldMkLst>
        <pc:spChg chg="mod">
          <ac:chgData name="Steven Vandenbrande" userId="ec93f151-84b8-4415-8f43-1694f9b10e81" providerId="ADAL" clId="{DAF668FF-C0AB-4259-9937-AE9F6DE3515C}" dt="2025-05-20T14:42:08.806" v="1604" actId="20577"/>
          <ac:spMkLst>
            <pc:docMk/>
            <pc:sldMk cId="428062310" sldId="281"/>
            <ac:spMk id="6" creationId="{00000000-0000-0000-0000-000000000000}"/>
          </ac:spMkLst>
        </pc:spChg>
        <pc:spChg chg="mod">
          <ac:chgData name="Steven Vandenbrande" userId="ec93f151-84b8-4415-8f43-1694f9b10e81" providerId="ADAL" clId="{DAF668FF-C0AB-4259-9937-AE9F6DE3515C}" dt="2025-05-23T07:49:46.502" v="7220" actId="14100"/>
          <ac:spMkLst>
            <pc:docMk/>
            <pc:sldMk cId="428062310" sldId="281"/>
            <ac:spMk id="9" creationId="{00000000-0000-0000-0000-000000000000}"/>
          </ac:spMkLst>
        </pc:spChg>
        <pc:picChg chg="add mod">
          <ac:chgData name="Steven Vandenbrande" userId="ec93f151-84b8-4415-8f43-1694f9b10e81" providerId="ADAL" clId="{DAF668FF-C0AB-4259-9937-AE9F6DE3515C}" dt="2025-05-20T14:42:15.750" v="1605" actId="1076"/>
          <ac:picMkLst>
            <pc:docMk/>
            <pc:sldMk cId="428062310" sldId="281"/>
            <ac:picMk id="8" creationId="{006F47CC-43FA-461B-6C81-EAB67FDDE118}"/>
          </ac:picMkLst>
        </pc:picChg>
      </pc:sldChg>
      <pc:sldChg chg="delSp modSp add mod">
        <pc:chgData name="Steven Vandenbrande" userId="ec93f151-84b8-4415-8f43-1694f9b10e81" providerId="ADAL" clId="{DAF668FF-C0AB-4259-9937-AE9F6DE3515C}" dt="2025-05-20T13:51:29.674" v="1303" actId="113"/>
        <pc:sldMkLst>
          <pc:docMk/>
          <pc:sldMk cId="167481663" sldId="282"/>
        </pc:sldMkLst>
        <pc:spChg chg="mod">
          <ac:chgData name="Steven Vandenbrande" userId="ec93f151-84b8-4415-8f43-1694f9b10e81" providerId="ADAL" clId="{DAF668FF-C0AB-4259-9937-AE9F6DE3515C}" dt="2025-05-20T13:51:29.674" v="1303" actId="113"/>
          <ac:spMkLst>
            <pc:docMk/>
            <pc:sldMk cId="167481663" sldId="282"/>
            <ac:spMk id="6" creationId="{0F3133D5-CCF8-CD83-BC48-1D17599EE177}"/>
          </ac:spMkLst>
        </pc:spChg>
        <pc:spChg chg="mod">
          <ac:chgData name="Steven Vandenbrande" userId="ec93f151-84b8-4415-8f43-1694f9b10e81" providerId="ADAL" clId="{DAF668FF-C0AB-4259-9937-AE9F6DE3515C}" dt="2025-05-20T13:45:16.726" v="421" actId="20577"/>
          <ac:spMkLst>
            <pc:docMk/>
            <pc:sldMk cId="167481663" sldId="282"/>
            <ac:spMk id="9" creationId="{3A720499-1EFC-0DB6-3BA0-F2B56263D094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919319089" sldId="282"/>
        </pc:sldMkLst>
      </pc:sldChg>
      <pc:sldChg chg="addSp modSp add mod modAnim">
        <pc:chgData name="Steven Vandenbrande" userId="ec93f151-84b8-4415-8f43-1694f9b10e81" providerId="ADAL" clId="{DAF668FF-C0AB-4259-9937-AE9F6DE3515C}" dt="2025-05-26T14:42:10.523" v="8758" actId="20577"/>
        <pc:sldMkLst>
          <pc:docMk/>
          <pc:sldMk cId="710882319" sldId="283"/>
        </pc:sldMkLst>
        <pc:spChg chg="add mod">
          <ac:chgData name="Steven Vandenbrande" userId="ec93f151-84b8-4415-8f43-1694f9b10e81" providerId="ADAL" clId="{DAF668FF-C0AB-4259-9937-AE9F6DE3515C}" dt="2025-05-26T11:51:49.436" v="8689" actId="114"/>
          <ac:spMkLst>
            <pc:docMk/>
            <pc:sldMk cId="710882319" sldId="283"/>
            <ac:spMk id="3" creationId="{6ED60FC6-7230-4DFA-DE5E-6DFC2B3DF6F1}"/>
          </ac:spMkLst>
        </pc:spChg>
        <pc:spChg chg="mod">
          <ac:chgData name="Steven Vandenbrande" userId="ec93f151-84b8-4415-8f43-1694f9b10e81" providerId="ADAL" clId="{DAF668FF-C0AB-4259-9937-AE9F6DE3515C}" dt="2025-05-26T14:42:10.523" v="8758" actId="20577"/>
          <ac:spMkLst>
            <pc:docMk/>
            <pc:sldMk cId="710882319" sldId="283"/>
            <ac:spMk id="6" creationId="{EBAF820D-2AE2-3DAE-51E2-E15EC7AD84D4}"/>
          </ac:spMkLst>
        </pc:spChg>
        <pc:spChg chg="mod">
          <ac:chgData name="Steven Vandenbrande" userId="ec93f151-84b8-4415-8f43-1694f9b10e81" providerId="ADAL" clId="{DAF668FF-C0AB-4259-9937-AE9F6DE3515C}" dt="2025-05-20T13:46:34.657" v="610" actId="20577"/>
          <ac:spMkLst>
            <pc:docMk/>
            <pc:sldMk cId="710882319" sldId="283"/>
            <ac:spMk id="9" creationId="{37D09916-328F-700A-8876-74AB6ED7276D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731818319" sldId="283"/>
        </pc:sldMkLst>
      </pc:sldChg>
      <pc:sldChg chg="modSp add mod ord">
        <pc:chgData name="Steven Vandenbrande" userId="ec93f151-84b8-4415-8f43-1694f9b10e81" providerId="ADAL" clId="{DAF668FF-C0AB-4259-9937-AE9F6DE3515C}" dt="2025-05-27T13:00:38.294" v="8898" actId="113"/>
        <pc:sldMkLst>
          <pc:docMk/>
          <pc:sldMk cId="1493578565" sldId="284"/>
        </pc:sldMkLst>
        <pc:spChg chg="mod">
          <ac:chgData name="Steven Vandenbrande" userId="ec93f151-84b8-4415-8f43-1694f9b10e81" providerId="ADAL" clId="{DAF668FF-C0AB-4259-9937-AE9F6DE3515C}" dt="2025-05-27T13:00:38.294" v="8898" actId="113"/>
          <ac:spMkLst>
            <pc:docMk/>
            <pc:sldMk cId="1493578565" sldId="284"/>
            <ac:spMk id="6" creationId="{58C7CF80-3B79-9756-A084-112C3B82BE83}"/>
          </ac:spMkLst>
        </pc:spChg>
        <pc:spChg chg="mod">
          <ac:chgData name="Steven Vandenbrande" userId="ec93f151-84b8-4415-8f43-1694f9b10e81" providerId="ADAL" clId="{DAF668FF-C0AB-4259-9937-AE9F6DE3515C}" dt="2025-05-20T13:51:25.244" v="1302" actId="20577"/>
          <ac:spMkLst>
            <pc:docMk/>
            <pc:sldMk cId="1493578565" sldId="284"/>
            <ac:spMk id="9" creationId="{0B216127-F228-D263-DCAB-7B73A282E8B1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64625373" sldId="285"/>
        </pc:sldMkLst>
      </pc:sldChg>
      <pc:sldChg chg="modSp add mod ord">
        <pc:chgData name="Steven Vandenbrande" userId="ec93f151-84b8-4415-8f43-1694f9b10e81" providerId="ADAL" clId="{DAF668FF-C0AB-4259-9937-AE9F6DE3515C}" dt="2025-05-20T13:51:41.186" v="1308" actId="113"/>
        <pc:sldMkLst>
          <pc:docMk/>
          <pc:sldMk cId="3291490236" sldId="285"/>
        </pc:sldMkLst>
        <pc:spChg chg="mod">
          <ac:chgData name="Steven Vandenbrande" userId="ec93f151-84b8-4415-8f43-1694f9b10e81" providerId="ADAL" clId="{DAF668FF-C0AB-4259-9937-AE9F6DE3515C}" dt="2025-05-20T13:51:41.186" v="1308" actId="113"/>
          <ac:spMkLst>
            <pc:docMk/>
            <pc:sldMk cId="3291490236" sldId="285"/>
            <ac:spMk id="6" creationId="{F59B2CF5-F2A0-2FFC-BE13-BD9DE04DF5C8}"/>
          </ac:spMkLst>
        </pc:spChg>
      </pc:sldChg>
      <pc:sldChg chg="addSp delSp modSp add mod ord">
        <pc:chgData name="Steven Vandenbrande" userId="ec93f151-84b8-4415-8f43-1694f9b10e81" providerId="ADAL" clId="{DAF668FF-C0AB-4259-9937-AE9F6DE3515C}" dt="2025-05-27T13:03:41.275" v="9032" actId="20577"/>
        <pc:sldMkLst>
          <pc:docMk/>
          <pc:sldMk cId="3423705613" sldId="286"/>
        </pc:sldMkLst>
        <pc:spChg chg="add mod">
          <ac:chgData name="Steven Vandenbrande" userId="ec93f151-84b8-4415-8f43-1694f9b10e81" providerId="ADAL" clId="{DAF668FF-C0AB-4259-9937-AE9F6DE3515C}" dt="2025-05-27T13:03:41.275" v="9032" actId="20577"/>
          <ac:spMkLst>
            <pc:docMk/>
            <pc:sldMk cId="3423705613" sldId="286"/>
            <ac:spMk id="3" creationId="{3BB1ECA5-F557-DADC-B77C-D9D37576BD0A}"/>
          </ac:spMkLst>
        </pc:spChg>
        <pc:spChg chg="mod">
          <ac:chgData name="Steven Vandenbrande" userId="ec93f151-84b8-4415-8f43-1694f9b10e81" providerId="ADAL" clId="{DAF668FF-C0AB-4259-9937-AE9F6DE3515C}" dt="2025-05-27T13:02:59.758" v="8964" actId="1076"/>
          <ac:spMkLst>
            <pc:docMk/>
            <pc:sldMk cId="3423705613" sldId="286"/>
            <ac:spMk id="9" creationId="{E5F04322-5AC7-FA8F-E5D2-74564786AF8F}"/>
          </ac:spMkLst>
        </pc:spChg>
        <pc:picChg chg="add mod">
          <ac:chgData name="Steven Vandenbrande" userId="ec93f151-84b8-4415-8f43-1694f9b10e81" providerId="ADAL" clId="{DAF668FF-C0AB-4259-9937-AE9F6DE3515C}" dt="2025-05-20T15:11:40.757" v="2216" actId="1076"/>
          <ac:picMkLst>
            <pc:docMk/>
            <pc:sldMk cId="3423705613" sldId="286"/>
            <ac:picMk id="7" creationId="{AD71147D-70E4-AA91-195B-56C343C055A2}"/>
          </ac:picMkLst>
        </pc:picChg>
        <pc:picChg chg="add mod">
          <ac:chgData name="Steven Vandenbrande" userId="ec93f151-84b8-4415-8f43-1694f9b10e81" providerId="ADAL" clId="{DAF668FF-C0AB-4259-9937-AE9F6DE3515C}" dt="2025-05-20T15:11:34.632" v="2215"/>
          <ac:picMkLst>
            <pc:docMk/>
            <pc:sldMk cId="3423705613" sldId="286"/>
            <ac:picMk id="8" creationId="{BDD2D74F-A0B8-B38A-86E6-FABCF6C1C808}"/>
          </ac:picMkLst>
        </pc:picChg>
      </pc:sldChg>
      <pc:sldChg chg="addSp modSp add mod">
        <pc:chgData name="Steven Vandenbrande" userId="ec93f151-84b8-4415-8f43-1694f9b10e81" providerId="ADAL" clId="{DAF668FF-C0AB-4259-9937-AE9F6DE3515C}" dt="2025-05-23T09:33:37.070" v="8046" actId="20577"/>
        <pc:sldMkLst>
          <pc:docMk/>
          <pc:sldMk cId="4224770774" sldId="287"/>
        </pc:sldMkLst>
        <pc:spChg chg="mod">
          <ac:chgData name="Steven Vandenbrande" userId="ec93f151-84b8-4415-8f43-1694f9b10e81" providerId="ADAL" clId="{DAF668FF-C0AB-4259-9937-AE9F6DE3515C}" dt="2025-05-23T09:33:37.070" v="8046" actId="20577"/>
          <ac:spMkLst>
            <pc:docMk/>
            <pc:sldMk cId="4224770774" sldId="287"/>
            <ac:spMk id="9" creationId="{D7A2F242-B1B5-9D7A-7A44-D21305BE7224}"/>
          </ac:spMkLst>
        </pc:spChg>
        <pc:picChg chg="add mod">
          <ac:chgData name="Steven Vandenbrande" userId="ec93f151-84b8-4415-8f43-1694f9b10e81" providerId="ADAL" clId="{DAF668FF-C0AB-4259-9937-AE9F6DE3515C}" dt="2025-05-23T09:32:38.567" v="7968" actId="1076"/>
          <ac:picMkLst>
            <pc:docMk/>
            <pc:sldMk cId="4224770774" sldId="287"/>
            <ac:picMk id="4" creationId="{9D4E4892-4541-EEAE-FACB-88EF0EB94E02}"/>
          </ac:picMkLst>
        </pc:picChg>
      </pc:sldChg>
      <pc:sldChg chg="addSp delSp modSp add mod ord modAnim">
        <pc:chgData name="Steven Vandenbrande" userId="ec93f151-84b8-4415-8f43-1694f9b10e81" providerId="ADAL" clId="{DAF668FF-C0AB-4259-9937-AE9F6DE3515C}" dt="2025-05-23T09:40:18.900" v="8411"/>
        <pc:sldMkLst>
          <pc:docMk/>
          <pc:sldMk cId="499806968" sldId="288"/>
        </pc:sldMkLst>
        <pc:spChg chg="add mod">
          <ac:chgData name="Steven Vandenbrande" userId="ec93f151-84b8-4415-8f43-1694f9b10e81" providerId="ADAL" clId="{DAF668FF-C0AB-4259-9937-AE9F6DE3515C}" dt="2025-05-23T07:39:54.524" v="7093" actId="14100"/>
          <ac:spMkLst>
            <pc:docMk/>
            <pc:sldMk cId="499806968" sldId="288"/>
            <ac:spMk id="3" creationId="{99477F82-B8CC-6F47-906B-0024F9D61746}"/>
          </ac:spMkLst>
        </pc:spChg>
        <pc:spChg chg="add mod">
          <ac:chgData name="Steven Vandenbrande" userId="ec93f151-84b8-4415-8f43-1694f9b10e81" providerId="ADAL" clId="{DAF668FF-C0AB-4259-9937-AE9F6DE3515C}" dt="2025-05-23T07:40:40.026" v="7156" actId="20577"/>
          <ac:spMkLst>
            <pc:docMk/>
            <pc:sldMk cId="499806968" sldId="288"/>
            <ac:spMk id="4" creationId="{ABB9B220-3BFF-D1CE-DBF5-697579D8AF1A}"/>
          </ac:spMkLst>
        </pc:spChg>
        <pc:spChg chg="add mod ord">
          <ac:chgData name="Steven Vandenbrande" userId="ec93f151-84b8-4415-8f43-1694f9b10e81" providerId="ADAL" clId="{DAF668FF-C0AB-4259-9937-AE9F6DE3515C}" dt="2025-05-23T09:39:49.398" v="8408" actId="167"/>
          <ac:spMkLst>
            <pc:docMk/>
            <pc:sldMk cId="499806968" sldId="288"/>
            <ac:spMk id="5" creationId="{3724E89F-BFB1-94D9-90AC-30B3CD49303B}"/>
          </ac:spMkLst>
        </pc:spChg>
        <pc:spChg chg="mod">
          <ac:chgData name="Steven Vandenbrande" userId="ec93f151-84b8-4415-8f43-1694f9b10e81" providerId="ADAL" clId="{DAF668FF-C0AB-4259-9937-AE9F6DE3515C}" dt="2025-05-20T14:07:23.939" v="1350" actId="20577"/>
          <ac:spMkLst>
            <pc:docMk/>
            <pc:sldMk cId="499806968" sldId="288"/>
            <ac:spMk id="9" creationId="{6FBEC655-D2AB-D1D5-AFAB-6780ADD97251}"/>
          </ac:spMkLst>
        </pc:spChg>
        <pc:picChg chg="add mod">
          <ac:chgData name="Steven Vandenbrande" userId="ec93f151-84b8-4415-8f43-1694f9b10e81" providerId="ADAL" clId="{DAF668FF-C0AB-4259-9937-AE9F6DE3515C}" dt="2025-05-20T14:07:42.901" v="1356" actId="1076"/>
          <ac:picMkLst>
            <pc:docMk/>
            <pc:sldMk cId="499806968" sldId="288"/>
            <ac:picMk id="8" creationId="{CE291240-87EC-B7B4-F5E7-E6340952BBD9}"/>
          </ac:picMkLst>
        </pc:picChg>
      </pc:sldChg>
      <pc:sldChg chg="modSp add mod">
        <pc:chgData name="Steven Vandenbrande" userId="ec93f151-84b8-4415-8f43-1694f9b10e81" providerId="ADAL" clId="{DAF668FF-C0AB-4259-9937-AE9F6DE3515C}" dt="2025-05-23T09:23:31.455" v="7955" actId="20577"/>
        <pc:sldMkLst>
          <pc:docMk/>
          <pc:sldMk cId="3695328728" sldId="289"/>
        </pc:sldMkLst>
        <pc:spChg chg="mod">
          <ac:chgData name="Steven Vandenbrande" userId="ec93f151-84b8-4415-8f43-1694f9b10e81" providerId="ADAL" clId="{DAF668FF-C0AB-4259-9937-AE9F6DE3515C}" dt="2025-05-23T09:23:31.455" v="7955" actId="20577"/>
          <ac:spMkLst>
            <pc:docMk/>
            <pc:sldMk cId="3695328728" sldId="289"/>
            <ac:spMk id="6" creationId="{3D558A1B-AD27-8DA2-551B-F0CCE2F13797}"/>
          </ac:spMkLst>
        </pc:spChg>
      </pc:sldChg>
      <pc:sldChg chg="modSp add mod">
        <pc:chgData name="Steven Vandenbrande" userId="ec93f151-84b8-4415-8f43-1694f9b10e81" providerId="ADAL" clId="{DAF668FF-C0AB-4259-9937-AE9F6DE3515C}" dt="2025-05-26T12:05:32.156" v="8695" actId="20577"/>
        <pc:sldMkLst>
          <pc:docMk/>
          <pc:sldMk cId="876281076" sldId="290"/>
        </pc:sldMkLst>
        <pc:spChg chg="mod">
          <ac:chgData name="Steven Vandenbrande" userId="ec93f151-84b8-4415-8f43-1694f9b10e81" providerId="ADAL" clId="{DAF668FF-C0AB-4259-9937-AE9F6DE3515C}" dt="2025-05-26T12:05:32.156" v="8695" actId="20577"/>
          <ac:spMkLst>
            <pc:docMk/>
            <pc:sldMk cId="876281076" sldId="290"/>
            <ac:spMk id="6" creationId="{4BBBC134-1DC8-D3D2-51A2-DA67A2A6E374}"/>
          </ac:spMkLst>
        </pc:spChg>
        <pc:spChg chg="mod">
          <ac:chgData name="Steven Vandenbrande" userId="ec93f151-84b8-4415-8f43-1694f9b10e81" providerId="ADAL" clId="{DAF668FF-C0AB-4259-9937-AE9F6DE3515C}" dt="2025-05-20T14:49:55.014" v="1821" actId="20577"/>
          <ac:spMkLst>
            <pc:docMk/>
            <pc:sldMk cId="876281076" sldId="290"/>
            <ac:spMk id="9" creationId="{81434CC2-203E-7961-775D-49CE5D692712}"/>
          </ac:spMkLst>
        </pc:spChg>
      </pc:sldChg>
      <pc:sldChg chg="addSp modSp add mod ord">
        <pc:chgData name="Steven Vandenbrande" userId="ec93f151-84b8-4415-8f43-1694f9b10e81" providerId="ADAL" clId="{DAF668FF-C0AB-4259-9937-AE9F6DE3515C}" dt="2025-05-26T14:54:43.525" v="8765" actId="6549"/>
        <pc:sldMkLst>
          <pc:docMk/>
          <pc:sldMk cId="1305260958" sldId="291"/>
        </pc:sldMkLst>
        <pc:spChg chg="mod">
          <ac:chgData name="Steven Vandenbrande" userId="ec93f151-84b8-4415-8f43-1694f9b10e81" providerId="ADAL" clId="{DAF668FF-C0AB-4259-9937-AE9F6DE3515C}" dt="2025-05-26T14:54:43.525" v="8765" actId="6549"/>
          <ac:spMkLst>
            <pc:docMk/>
            <pc:sldMk cId="1305260958" sldId="291"/>
            <ac:spMk id="6" creationId="{2AED007B-F7DA-FE5F-5AD9-95AE132DB4B7}"/>
          </ac:spMkLst>
        </pc:spChg>
        <pc:spChg chg="mod">
          <ac:chgData name="Steven Vandenbrande" userId="ec93f151-84b8-4415-8f43-1694f9b10e81" providerId="ADAL" clId="{DAF668FF-C0AB-4259-9937-AE9F6DE3515C}" dt="2025-05-20T15:12:13.468" v="2229" actId="20577"/>
          <ac:spMkLst>
            <pc:docMk/>
            <pc:sldMk cId="1305260958" sldId="291"/>
            <ac:spMk id="9" creationId="{C38C2AC3-2E2A-0069-8B8E-F52680F01879}"/>
          </ac:spMkLst>
        </pc:spChg>
        <pc:picChg chg="add mod">
          <ac:chgData name="Steven Vandenbrande" userId="ec93f151-84b8-4415-8f43-1694f9b10e81" providerId="ADAL" clId="{DAF668FF-C0AB-4259-9937-AE9F6DE3515C}" dt="2025-05-20T15:11:15.012" v="2213" actId="1076"/>
          <ac:picMkLst>
            <pc:docMk/>
            <pc:sldMk cId="1305260958" sldId="291"/>
            <ac:picMk id="8" creationId="{B5C6DA3D-3655-53EA-46B8-8AB756E8B4F4}"/>
          </ac:picMkLst>
        </pc:picChg>
      </pc:sldChg>
      <pc:sldChg chg="modSp add mod ord modAnim">
        <pc:chgData name="Steven Vandenbrande" userId="ec93f151-84b8-4415-8f43-1694f9b10e81" providerId="ADAL" clId="{DAF668FF-C0AB-4259-9937-AE9F6DE3515C}" dt="2025-05-27T12:53:04.658" v="8872" actId="6549"/>
        <pc:sldMkLst>
          <pc:docMk/>
          <pc:sldMk cId="1263337318" sldId="292"/>
        </pc:sldMkLst>
        <pc:spChg chg="mod">
          <ac:chgData name="Steven Vandenbrande" userId="ec93f151-84b8-4415-8f43-1694f9b10e81" providerId="ADAL" clId="{DAF668FF-C0AB-4259-9937-AE9F6DE3515C}" dt="2025-05-27T12:53:04.658" v="8872" actId="6549"/>
          <ac:spMkLst>
            <pc:docMk/>
            <pc:sldMk cId="1263337318" sldId="292"/>
            <ac:spMk id="6" creationId="{41C1310C-0993-10AC-6005-FF3155E0243C}"/>
          </ac:spMkLst>
        </pc:spChg>
        <pc:spChg chg="mod">
          <ac:chgData name="Steven Vandenbrande" userId="ec93f151-84b8-4415-8f43-1694f9b10e81" providerId="ADAL" clId="{DAF668FF-C0AB-4259-9937-AE9F6DE3515C}" dt="2025-05-20T15:14:26.521" v="2513" actId="20577"/>
          <ac:spMkLst>
            <pc:docMk/>
            <pc:sldMk cId="1263337318" sldId="292"/>
            <ac:spMk id="9" creationId="{AD88D6CC-2043-42E8-1206-8A7871A731BA}"/>
          </ac:spMkLst>
        </pc:spChg>
      </pc:sldChg>
      <pc:sldChg chg="addSp delSp modSp add mod">
        <pc:chgData name="Steven Vandenbrande" userId="ec93f151-84b8-4415-8f43-1694f9b10e81" providerId="ADAL" clId="{DAF668FF-C0AB-4259-9937-AE9F6DE3515C}" dt="2025-05-23T09:41:43.697" v="8417" actId="1076"/>
        <pc:sldMkLst>
          <pc:docMk/>
          <pc:sldMk cId="1827909060" sldId="293"/>
        </pc:sldMkLst>
        <pc:spChg chg="mod">
          <ac:chgData name="Steven Vandenbrande" userId="ec93f151-84b8-4415-8f43-1694f9b10e81" providerId="ADAL" clId="{DAF668FF-C0AB-4259-9937-AE9F6DE3515C}" dt="2025-05-23T09:41:43.697" v="8417" actId="1076"/>
          <ac:spMkLst>
            <pc:docMk/>
            <pc:sldMk cId="1827909060" sldId="293"/>
            <ac:spMk id="6" creationId="{7BEB485B-FD41-E2EE-D8DD-2AF1F4227EE9}"/>
          </ac:spMkLst>
        </pc:spChg>
        <pc:spChg chg="mod">
          <ac:chgData name="Steven Vandenbrande" userId="ec93f151-84b8-4415-8f43-1694f9b10e81" providerId="ADAL" clId="{DAF668FF-C0AB-4259-9937-AE9F6DE3515C}" dt="2025-05-22T11:49:17.711" v="2733" actId="20577"/>
          <ac:spMkLst>
            <pc:docMk/>
            <pc:sldMk cId="1827909060" sldId="293"/>
            <ac:spMk id="9" creationId="{A3F043D3-A2AE-90DF-0FE7-9B2BFE3A981E}"/>
          </ac:spMkLst>
        </pc:spChg>
        <pc:picChg chg="add mod">
          <ac:chgData name="Steven Vandenbrande" userId="ec93f151-84b8-4415-8f43-1694f9b10e81" providerId="ADAL" clId="{DAF668FF-C0AB-4259-9937-AE9F6DE3515C}" dt="2025-05-23T09:41:41.110" v="8416" actId="1076"/>
          <ac:picMkLst>
            <pc:docMk/>
            <pc:sldMk cId="1827909060" sldId="293"/>
            <ac:picMk id="4" creationId="{23C66DC1-7819-FCA2-78B5-27987A5555BF}"/>
          </ac:picMkLst>
        </pc:picChg>
        <pc:picChg chg="add mod">
          <ac:chgData name="Steven Vandenbrande" userId="ec93f151-84b8-4415-8f43-1694f9b10e81" providerId="ADAL" clId="{DAF668FF-C0AB-4259-9937-AE9F6DE3515C}" dt="2025-05-22T11:57:29.741" v="2771" actId="1076"/>
          <ac:picMkLst>
            <pc:docMk/>
            <pc:sldMk cId="1827909060" sldId="293"/>
            <ac:picMk id="11" creationId="{632DDF6B-8BBA-F32D-4A1B-218A1340BC14}"/>
          </ac:picMkLst>
        </pc:picChg>
        <pc:picChg chg="add mod">
          <ac:chgData name="Steven Vandenbrande" userId="ec93f151-84b8-4415-8f43-1694f9b10e81" providerId="ADAL" clId="{DAF668FF-C0AB-4259-9937-AE9F6DE3515C}" dt="2025-05-22T11:57:35.978" v="2773" actId="1076"/>
          <ac:picMkLst>
            <pc:docMk/>
            <pc:sldMk cId="1827909060" sldId="293"/>
            <ac:picMk id="27" creationId="{E89F99F7-BF12-BACC-57FB-C55B8531F031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048060103" sldId="293"/>
        </pc:sldMkLst>
      </pc:sldChg>
      <pc:sldChg chg="addSp delSp modSp add mod">
        <pc:chgData name="Steven Vandenbrande" userId="ec93f151-84b8-4415-8f43-1694f9b10e81" providerId="ADAL" clId="{DAF668FF-C0AB-4259-9937-AE9F6DE3515C}" dt="2025-05-23T09:42:49.730" v="8458" actId="20577"/>
        <pc:sldMkLst>
          <pc:docMk/>
          <pc:sldMk cId="3632711739" sldId="294"/>
        </pc:sldMkLst>
        <pc:spChg chg="mod">
          <ac:chgData name="Steven Vandenbrande" userId="ec93f151-84b8-4415-8f43-1694f9b10e81" providerId="ADAL" clId="{DAF668FF-C0AB-4259-9937-AE9F6DE3515C}" dt="2025-05-23T09:42:49.730" v="8458" actId="20577"/>
          <ac:spMkLst>
            <pc:docMk/>
            <pc:sldMk cId="3632711739" sldId="294"/>
            <ac:spMk id="6" creationId="{695EB442-64DB-0E89-6C6A-171D6351CE9D}"/>
          </ac:spMkLst>
        </pc:spChg>
        <pc:spChg chg="mod">
          <ac:chgData name="Steven Vandenbrande" userId="ec93f151-84b8-4415-8f43-1694f9b10e81" providerId="ADAL" clId="{DAF668FF-C0AB-4259-9937-AE9F6DE3515C}" dt="2025-05-22T11:58:33.181" v="2866" actId="20577"/>
          <ac:spMkLst>
            <pc:docMk/>
            <pc:sldMk cId="3632711739" sldId="294"/>
            <ac:spMk id="9" creationId="{FA2CA9B5-A883-3533-AA8D-444B330C044F}"/>
          </ac:spMkLst>
        </pc:spChg>
        <pc:picChg chg="add mod">
          <ac:chgData name="Steven Vandenbrande" userId="ec93f151-84b8-4415-8f43-1694f9b10e81" providerId="ADAL" clId="{DAF668FF-C0AB-4259-9937-AE9F6DE3515C}" dt="2025-05-22T12:00:10.585" v="2939" actId="14100"/>
          <ac:picMkLst>
            <pc:docMk/>
            <pc:sldMk cId="3632711739" sldId="294"/>
            <ac:picMk id="4" creationId="{0EF216FF-3425-AEAD-E2AF-2B046E3E2836}"/>
          </ac:picMkLst>
        </pc:picChg>
      </pc:sldChg>
      <pc:sldChg chg="addSp delSp modSp add mod modAnim">
        <pc:chgData name="Steven Vandenbrande" userId="ec93f151-84b8-4415-8f43-1694f9b10e81" providerId="ADAL" clId="{DAF668FF-C0AB-4259-9937-AE9F6DE3515C}" dt="2025-05-26T12:39:21.493" v="8712"/>
        <pc:sldMkLst>
          <pc:docMk/>
          <pc:sldMk cId="4160625412" sldId="295"/>
        </pc:sldMkLst>
        <pc:spChg chg="mod">
          <ac:chgData name="Steven Vandenbrande" userId="ec93f151-84b8-4415-8f43-1694f9b10e81" providerId="ADAL" clId="{DAF668FF-C0AB-4259-9937-AE9F6DE3515C}" dt="2025-05-23T07:40:46.674" v="7158" actId="20577"/>
          <ac:spMkLst>
            <pc:docMk/>
            <pc:sldMk cId="4160625412" sldId="295"/>
            <ac:spMk id="6" creationId="{E7EA3EAA-0190-E006-C2BB-ACEDF0A4CFED}"/>
          </ac:spMkLst>
        </pc:spChg>
        <pc:spChg chg="add mod">
          <ac:chgData name="Steven Vandenbrande" userId="ec93f151-84b8-4415-8f43-1694f9b10e81" providerId="ADAL" clId="{DAF668FF-C0AB-4259-9937-AE9F6DE3515C}" dt="2025-05-22T12:47:20.539" v="3424" actId="20577"/>
          <ac:spMkLst>
            <pc:docMk/>
            <pc:sldMk cId="4160625412" sldId="295"/>
            <ac:spMk id="7" creationId="{0FCC531D-6874-BC82-58FC-3A5158A0064E}"/>
          </ac:spMkLst>
        </pc:spChg>
        <pc:spChg chg="mod">
          <ac:chgData name="Steven Vandenbrande" userId="ec93f151-84b8-4415-8f43-1694f9b10e81" providerId="ADAL" clId="{DAF668FF-C0AB-4259-9937-AE9F6DE3515C}" dt="2025-05-22T12:16:26.247" v="3056" actId="20577"/>
          <ac:spMkLst>
            <pc:docMk/>
            <pc:sldMk cId="4160625412" sldId="295"/>
            <ac:spMk id="9" creationId="{77E952DB-4953-4B4F-BDCA-9CF7BA76224D}"/>
          </ac:spMkLst>
        </pc:spChg>
        <pc:picChg chg="add mod">
          <ac:chgData name="Steven Vandenbrande" userId="ec93f151-84b8-4415-8f43-1694f9b10e81" providerId="ADAL" clId="{DAF668FF-C0AB-4259-9937-AE9F6DE3515C}" dt="2025-05-22T12:39:21.360" v="3146" actId="1076"/>
          <ac:picMkLst>
            <pc:docMk/>
            <pc:sldMk cId="4160625412" sldId="295"/>
            <ac:picMk id="5" creationId="{F381F67A-46F8-0862-DE28-76663BCE9C91}"/>
          </ac:picMkLst>
        </pc:picChg>
      </pc:sldChg>
      <pc:sldChg chg="addSp delSp modSp add mod ord">
        <pc:chgData name="Steven Vandenbrande" userId="ec93f151-84b8-4415-8f43-1694f9b10e81" providerId="ADAL" clId="{DAF668FF-C0AB-4259-9937-AE9F6DE3515C}" dt="2025-05-22T12:48:46.077" v="3457" actId="1076"/>
        <pc:sldMkLst>
          <pc:docMk/>
          <pc:sldMk cId="248568580" sldId="296"/>
        </pc:sldMkLst>
        <pc:spChg chg="mod">
          <ac:chgData name="Steven Vandenbrande" userId="ec93f151-84b8-4415-8f43-1694f9b10e81" providerId="ADAL" clId="{DAF668FF-C0AB-4259-9937-AE9F6DE3515C}" dt="2025-05-22T12:47:42.399" v="3453" actId="14100"/>
          <ac:spMkLst>
            <pc:docMk/>
            <pc:sldMk cId="248568580" sldId="296"/>
            <ac:spMk id="9" creationId="{11DA6B32-66E4-BFC2-AB83-A1F95EAD7B4F}"/>
          </ac:spMkLst>
        </pc:spChg>
        <pc:picChg chg="add mod">
          <ac:chgData name="Steven Vandenbrande" userId="ec93f151-84b8-4415-8f43-1694f9b10e81" providerId="ADAL" clId="{DAF668FF-C0AB-4259-9937-AE9F6DE3515C}" dt="2025-05-22T12:48:46.077" v="3457" actId="1076"/>
          <ac:picMkLst>
            <pc:docMk/>
            <pc:sldMk cId="248568580" sldId="296"/>
            <ac:picMk id="4" creationId="{5E1B6DAA-4D83-5137-D2FA-7C562B6FF96B}"/>
          </ac:picMkLst>
        </pc:picChg>
      </pc:sldChg>
      <pc:sldChg chg="modSp add mod ord">
        <pc:chgData name="Steven Vandenbrande" userId="ec93f151-84b8-4415-8f43-1694f9b10e81" providerId="ADAL" clId="{DAF668FF-C0AB-4259-9937-AE9F6DE3515C}" dt="2025-05-22T12:49:46.193" v="3462" actId="113"/>
        <pc:sldMkLst>
          <pc:docMk/>
          <pc:sldMk cId="89341588" sldId="297"/>
        </pc:sldMkLst>
        <pc:spChg chg="mod">
          <ac:chgData name="Steven Vandenbrande" userId="ec93f151-84b8-4415-8f43-1694f9b10e81" providerId="ADAL" clId="{DAF668FF-C0AB-4259-9937-AE9F6DE3515C}" dt="2025-05-22T12:49:46.193" v="3462" actId="113"/>
          <ac:spMkLst>
            <pc:docMk/>
            <pc:sldMk cId="89341588" sldId="297"/>
            <ac:spMk id="6" creationId="{12E9D20C-64E7-D6BD-CD28-CBBFE106BB6D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716636" sldId="298"/>
        </pc:sldMkLst>
      </pc:sldChg>
      <pc:sldChg chg="addSp delSp modSp add mod ord">
        <pc:chgData name="Steven Vandenbrande" userId="ec93f151-84b8-4415-8f43-1694f9b10e81" providerId="ADAL" clId="{DAF668FF-C0AB-4259-9937-AE9F6DE3515C}" dt="2025-05-26T12:42:00.863" v="8740" actId="20577"/>
        <pc:sldMkLst>
          <pc:docMk/>
          <pc:sldMk cId="2569850211" sldId="298"/>
        </pc:sldMkLst>
        <pc:spChg chg="add mod">
          <ac:chgData name="Steven Vandenbrande" userId="ec93f151-84b8-4415-8f43-1694f9b10e81" providerId="ADAL" clId="{DAF668FF-C0AB-4259-9937-AE9F6DE3515C}" dt="2025-05-26T12:41:47.633" v="8735" actId="113"/>
          <ac:spMkLst>
            <pc:docMk/>
            <pc:sldMk cId="2569850211" sldId="298"/>
            <ac:spMk id="3" creationId="{57ACB240-9F73-EBBD-85E5-BCE415BC7366}"/>
          </ac:spMkLst>
        </pc:spChg>
        <pc:spChg chg="add mod">
          <ac:chgData name="Steven Vandenbrande" userId="ec93f151-84b8-4415-8f43-1694f9b10e81" providerId="ADAL" clId="{DAF668FF-C0AB-4259-9937-AE9F6DE3515C}" dt="2025-05-26T12:42:00.863" v="8740" actId="20577"/>
          <ac:spMkLst>
            <pc:docMk/>
            <pc:sldMk cId="2569850211" sldId="298"/>
            <ac:spMk id="4" creationId="{04941748-C1A8-55AC-71D1-441A8B34EC00}"/>
          </ac:spMkLst>
        </pc:spChg>
        <pc:spChg chg="mod">
          <ac:chgData name="Steven Vandenbrande" userId="ec93f151-84b8-4415-8f43-1694f9b10e81" providerId="ADAL" clId="{DAF668FF-C0AB-4259-9937-AE9F6DE3515C}" dt="2025-05-22T13:01:52.398" v="4110" actId="20577"/>
          <ac:spMkLst>
            <pc:docMk/>
            <pc:sldMk cId="2569850211" sldId="298"/>
            <ac:spMk id="7" creationId="{BFEDAFB5-0720-23CF-768F-21F0EF64A9B9}"/>
          </ac:spMkLst>
        </pc:spChg>
        <pc:spChg chg="mod">
          <ac:chgData name="Steven Vandenbrande" userId="ec93f151-84b8-4415-8f43-1694f9b10e81" providerId="ADAL" clId="{DAF668FF-C0AB-4259-9937-AE9F6DE3515C}" dt="2025-05-22T13:00:23.745" v="3902" actId="6549"/>
          <ac:spMkLst>
            <pc:docMk/>
            <pc:sldMk cId="2569850211" sldId="298"/>
            <ac:spMk id="9" creationId="{7C88742F-8BB6-3635-2475-1982AF14045C}"/>
          </ac:spMkLst>
        </pc:spChg>
        <pc:picChg chg="mod">
          <ac:chgData name="Steven Vandenbrande" userId="ec93f151-84b8-4415-8f43-1694f9b10e81" providerId="ADAL" clId="{DAF668FF-C0AB-4259-9937-AE9F6DE3515C}" dt="2025-05-22T12:52:35.056" v="3510" actId="1076"/>
          <ac:picMkLst>
            <pc:docMk/>
            <pc:sldMk cId="2569850211" sldId="298"/>
            <ac:picMk id="5" creationId="{3493F014-DA9B-9F7D-2FAA-6541DFBABBEE}"/>
          </ac:picMkLst>
        </pc:picChg>
        <pc:picChg chg="add mod">
          <ac:chgData name="Steven Vandenbrande" userId="ec93f151-84b8-4415-8f43-1694f9b10e81" providerId="ADAL" clId="{DAF668FF-C0AB-4259-9937-AE9F6DE3515C}" dt="2025-05-22T12:52:39.295" v="3511" actId="1076"/>
          <ac:picMkLst>
            <pc:docMk/>
            <pc:sldMk cId="2569850211" sldId="298"/>
            <ac:picMk id="10" creationId="{780338C1-E23D-5773-2DE9-29553DAC86F0}"/>
          </ac:picMkLst>
        </pc:picChg>
      </pc:sldChg>
      <pc:sldChg chg="addSp delSp modSp add del mod ord">
        <pc:chgData name="Steven Vandenbrande" userId="ec93f151-84b8-4415-8f43-1694f9b10e81" providerId="ADAL" clId="{DAF668FF-C0AB-4259-9937-AE9F6DE3515C}" dt="2025-05-22T12:56:22.539" v="3644" actId="47"/>
        <pc:sldMkLst>
          <pc:docMk/>
          <pc:sldMk cId="1982597805" sldId="299"/>
        </pc:sldMkLst>
      </pc:sldChg>
      <pc:sldChg chg="addSp delSp modSp add mod ord">
        <pc:chgData name="Steven Vandenbrande" userId="ec93f151-84b8-4415-8f43-1694f9b10e81" providerId="ADAL" clId="{DAF668FF-C0AB-4259-9937-AE9F6DE3515C}" dt="2025-05-26T12:24:54.405" v="8711" actId="20577"/>
        <pc:sldMkLst>
          <pc:docMk/>
          <pc:sldMk cId="4064915742" sldId="299"/>
        </pc:sldMkLst>
        <pc:spChg chg="add mod">
          <ac:chgData name="Steven Vandenbrande" userId="ec93f151-84b8-4415-8f43-1694f9b10e81" providerId="ADAL" clId="{DAF668FF-C0AB-4259-9937-AE9F6DE3515C}" dt="2025-05-26T12:24:50.961" v="8709"/>
          <ac:spMkLst>
            <pc:docMk/>
            <pc:sldMk cId="4064915742" sldId="299"/>
            <ac:spMk id="3" creationId="{7619E379-1391-37A6-B8EA-15C869CA4EA1}"/>
          </ac:spMkLst>
        </pc:spChg>
        <pc:spChg chg="mod">
          <ac:chgData name="Steven Vandenbrande" userId="ec93f151-84b8-4415-8f43-1694f9b10e81" providerId="ADAL" clId="{DAF668FF-C0AB-4259-9937-AE9F6DE3515C}" dt="2025-05-26T12:24:54.405" v="8711" actId="20577"/>
          <ac:spMkLst>
            <pc:docMk/>
            <pc:sldMk cId="4064915742" sldId="299"/>
            <ac:spMk id="6" creationId="{4AD44ED7-F11E-8173-21FA-14A2425CCFA5}"/>
          </ac:spMkLst>
        </pc:spChg>
        <pc:spChg chg="mod">
          <ac:chgData name="Steven Vandenbrande" userId="ec93f151-84b8-4415-8f43-1694f9b10e81" providerId="ADAL" clId="{DAF668FF-C0AB-4259-9937-AE9F6DE3515C}" dt="2025-05-22T12:56:53.200" v="3672" actId="20577"/>
          <ac:spMkLst>
            <pc:docMk/>
            <pc:sldMk cId="4064915742" sldId="299"/>
            <ac:spMk id="9" creationId="{ECF542E4-60D7-395A-70C0-8D330CE6B7D5}"/>
          </ac:spMkLst>
        </pc:spChg>
      </pc:sldChg>
      <pc:sldChg chg="add del">
        <pc:chgData name="Steven Vandenbrande" userId="ec93f151-84b8-4415-8f43-1694f9b10e81" providerId="ADAL" clId="{DAF668FF-C0AB-4259-9937-AE9F6DE3515C}" dt="2025-05-22T12:54:13.523" v="3539"/>
        <pc:sldMkLst>
          <pc:docMk/>
          <pc:sldMk cId="696103046" sldId="300"/>
        </pc:sldMkLst>
      </pc:sldChg>
      <pc:sldChg chg="addSp delSp modSp add mod ord">
        <pc:chgData name="Steven Vandenbrande" userId="ec93f151-84b8-4415-8f43-1694f9b10e81" providerId="ADAL" clId="{DAF668FF-C0AB-4259-9937-AE9F6DE3515C}" dt="2025-05-22T13:19:30.684" v="4602" actId="1076"/>
        <pc:sldMkLst>
          <pc:docMk/>
          <pc:sldMk cId="2040962504" sldId="300"/>
        </pc:sldMkLst>
        <pc:spChg chg="add del mod">
          <ac:chgData name="Steven Vandenbrande" userId="ec93f151-84b8-4415-8f43-1694f9b10e81" providerId="ADAL" clId="{DAF668FF-C0AB-4259-9937-AE9F6DE3515C}" dt="2025-05-22T13:13:42.722" v="4442" actId="478"/>
          <ac:spMkLst>
            <pc:docMk/>
            <pc:sldMk cId="2040962504" sldId="300"/>
            <ac:spMk id="3" creationId="{E4FD2DF1-A1F0-1A40-6906-4ABC45396C7D}"/>
          </ac:spMkLst>
        </pc:spChg>
        <pc:spChg chg="mod">
          <ac:chgData name="Steven Vandenbrande" userId="ec93f151-84b8-4415-8f43-1694f9b10e81" providerId="ADAL" clId="{DAF668FF-C0AB-4259-9937-AE9F6DE3515C}" dt="2025-05-22T13:05:12.065" v="4160" actId="14100"/>
          <ac:spMkLst>
            <pc:docMk/>
            <pc:sldMk cId="2040962504" sldId="300"/>
            <ac:spMk id="9" creationId="{B4AF0D5A-BD5E-5E2F-8706-C1B98D7B7203}"/>
          </ac:spMkLst>
        </pc:spChg>
        <pc:picChg chg="add mod">
          <ac:chgData name="Steven Vandenbrande" userId="ec93f151-84b8-4415-8f43-1694f9b10e81" providerId="ADAL" clId="{DAF668FF-C0AB-4259-9937-AE9F6DE3515C}" dt="2025-05-22T13:19:30.684" v="4602" actId="1076"/>
          <ac:picMkLst>
            <pc:docMk/>
            <pc:sldMk cId="2040962504" sldId="300"/>
            <ac:picMk id="28" creationId="{462521D0-ECCD-E331-10C0-7B276F8C5149}"/>
          </ac:picMkLst>
        </pc:picChg>
        <pc:cxnChg chg="add mod">
          <ac:chgData name="Steven Vandenbrande" userId="ec93f151-84b8-4415-8f43-1694f9b10e81" providerId="ADAL" clId="{DAF668FF-C0AB-4259-9937-AE9F6DE3515C}" dt="2025-05-22T13:13:42.722" v="4442" actId="478"/>
          <ac:cxnSpMkLst>
            <pc:docMk/>
            <pc:sldMk cId="2040962504" sldId="300"/>
            <ac:cxnSpMk id="5" creationId="{3B0264B7-C683-90AD-261F-59CC32090EE7}"/>
          </ac:cxnSpMkLst>
        </pc:cxnChg>
        <pc:cxnChg chg="add mod">
          <ac:chgData name="Steven Vandenbrande" userId="ec93f151-84b8-4415-8f43-1694f9b10e81" providerId="ADAL" clId="{DAF668FF-C0AB-4259-9937-AE9F6DE3515C}" dt="2025-05-22T13:13:40.504" v="4440" actId="408"/>
          <ac:cxnSpMkLst>
            <pc:docMk/>
            <pc:sldMk cId="2040962504" sldId="300"/>
            <ac:cxnSpMk id="7" creationId="{4F7FA0E8-1A8C-A4DD-4993-B7FF9D6186C4}"/>
          </ac:cxnSpMkLst>
        </pc:cxnChg>
        <pc:cxnChg chg="add mod">
          <ac:chgData name="Steven Vandenbrande" userId="ec93f151-84b8-4415-8f43-1694f9b10e81" providerId="ADAL" clId="{DAF668FF-C0AB-4259-9937-AE9F6DE3515C}" dt="2025-05-22T13:13:40.504" v="4440" actId="408"/>
          <ac:cxnSpMkLst>
            <pc:docMk/>
            <pc:sldMk cId="2040962504" sldId="300"/>
            <ac:cxnSpMk id="12" creationId="{C2F89610-243F-2D2E-D59D-26A7A6D54C1F}"/>
          </ac:cxnSpMkLst>
        </pc:cxnChg>
        <pc:cxnChg chg="add mod">
          <ac:chgData name="Steven Vandenbrande" userId="ec93f151-84b8-4415-8f43-1694f9b10e81" providerId="ADAL" clId="{DAF668FF-C0AB-4259-9937-AE9F6DE3515C}" dt="2025-05-22T13:12:00.786" v="4416" actId="1076"/>
          <ac:cxnSpMkLst>
            <pc:docMk/>
            <pc:sldMk cId="2040962504" sldId="300"/>
            <ac:cxnSpMk id="14" creationId="{8BCFAD0E-A382-4860-256B-216204C177B3}"/>
          </ac:cxnSpMkLst>
        </pc:cxnChg>
        <pc:cxnChg chg="add mod">
          <ac:chgData name="Steven Vandenbrande" userId="ec93f151-84b8-4415-8f43-1694f9b10e81" providerId="ADAL" clId="{DAF668FF-C0AB-4259-9937-AE9F6DE3515C}" dt="2025-05-22T13:12:06.405" v="4418" actId="1076"/>
          <ac:cxnSpMkLst>
            <pc:docMk/>
            <pc:sldMk cId="2040962504" sldId="300"/>
            <ac:cxnSpMk id="15" creationId="{C0F8337F-13B6-2E19-6BE1-CE51D57B938A}"/>
          </ac:cxnSpMkLst>
        </pc:cxnChg>
      </pc:sldChg>
      <pc:sldChg chg="modSp add mod ord modAnim">
        <pc:chgData name="Steven Vandenbrande" userId="ec93f151-84b8-4415-8f43-1694f9b10e81" providerId="ADAL" clId="{DAF668FF-C0AB-4259-9937-AE9F6DE3515C}" dt="2025-05-26T15:12:10.010" v="8766"/>
        <pc:sldMkLst>
          <pc:docMk/>
          <pc:sldMk cId="1475220566" sldId="301"/>
        </pc:sldMkLst>
        <pc:spChg chg="mod">
          <ac:chgData name="Steven Vandenbrande" userId="ec93f151-84b8-4415-8f43-1694f9b10e81" providerId="ADAL" clId="{DAF668FF-C0AB-4259-9937-AE9F6DE3515C}" dt="2025-05-22T13:17:34.165" v="4592" actId="20577"/>
          <ac:spMkLst>
            <pc:docMk/>
            <pc:sldMk cId="1475220566" sldId="301"/>
            <ac:spMk id="6" creationId="{5434DAC2-F37E-E69F-C29E-0F699902C3EA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595782079" sldId="302"/>
        </pc:sldMkLst>
      </pc:sldChg>
      <pc:sldChg chg="addSp delSp modSp add mod ord modAnim">
        <pc:chgData name="Steven Vandenbrande" userId="ec93f151-84b8-4415-8f43-1694f9b10e81" providerId="ADAL" clId="{DAF668FF-C0AB-4259-9937-AE9F6DE3515C}" dt="2025-05-23T09:49:25.702" v="8462"/>
        <pc:sldMkLst>
          <pc:docMk/>
          <pc:sldMk cId="2506157594" sldId="302"/>
        </pc:sldMkLst>
        <pc:spChg chg="mod">
          <ac:chgData name="Steven Vandenbrande" userId="ec93f151-84b8-4415-8f43-1694f9b10e81" providerId="ADAL" clId="{DAF668FF-C0AB-4259-9937-AE9F6DE3515C}" dt="2025-05-22T14:20:50.064" v="4840" actId="20577"/>
          <ac:spMkLst>
            <pc:docMk/>
            <pc:sldMk cId="2506157594" sldId="302"/>
            <ac:spMk id="7" creationId="{238DC288-2078-AFFA-A6BE-DA1F08CD825D}"/>
          </ac:spMkLst>
        </pc:spChg>
        <pc:spChg chg="mod">
          <ac:chgData name="Steven Vandenbrande" userId="ec93f151-84b8-4415-8f43-1694f9b10e81" providerId="ADAL" clId="{DAF668FF-C0AB-4259-9937-AE9F6DE3515C}" dt="2025-05-22T13:50:16.524" v="4655" actId="20577"/>
          <ac:spMkLst>
            <pc:docMk/>
            <pc:sldMk cId="2506157594" sldId="302"/>
            <ac:spMk id="9" creationId="{4F9A33B9-EB95-9C12-D543-38A2BB8F18E0}"/>
          </ac:spMkLst>
        </pc:spChg>
        <pc:spChg chg="add mod">
          <ac:chgData name="Steven Vandenbrande" userId="ec93f151-84b8-4415-8f43-1694f9b10e81" providerId="ADAL" clId="{DAF668FF-C0AB-4259-9937-AE9F6DE3515C}" dt="2025-05-22T14:27:00.991" v="5032" actId="20577"/>
          <ac:spMkLst>
            <pc:docMk/>
            <pc:sldMk cId="2506157594" sldId="302"/>
            <ac:spMk id="13" creationId="{45E2BDE3-B159-4289-DC38-DBA534FD1BE7}"/>
          </ac:spMkLst>
        </pc:spChg>
        <pc:picChg chg="add mod">
          <ac:chgData name="Steven Vandenbrande" userId="ec93f151-84b8-4415-8f43-1694f9b10e81" providerId="ADAL" clId="{DAF668FF-C0AB-4259-9937-AE9F6DE3515C}" dt="2025-05-22T14:20:21.184" v="4791" actId="14100"/>
          <ac:picMkLst>
            <pc:docMk/>
            <pc:sldMk cId="2506157594" sldId="302"/>
            <ac:picMk id="10" creationId="{DD7AA8A5-A40A-23EF-505A-26BC0FD45768}"/>
          </ac:picMkLst>
        </pc:picChg>
        <pc:picChg chg="add mod modCrop">
          <ac:chgData name="Steven Vandenbrande" userId="ec93f151-84b8-4415-8f43-1694f9b10e81" providerId="ADAL" clId="{DAF668FF-C0AB-4259-9937-AE9F6DE3515C}" dt="2025-05-22T14:27:34.599" v="5038" actId="1076"/>
          <ac:picMkLst>
            <pc:docMk/>
            <pc:sldMk cId="2506157594" sldId="302"/>
            <ac:picMk id="17" creationId="{C104CD30-5A80-B9C2-F0F5-A93975EB0487}"/>
          </ac:picMkLst>
        </pc:picChg>
      </pc:sldChg>
      <pc:sldChg chg="add del">
        <pc:chgData name="Steven Vandenbrande" userId="ec93f151-84b8-4415-8f43-1694f9b10e81" providerId="ADAL" clId="{DAF668FF-C0AB-4259-9937-AE9F6DE3515C}" dt="2025-05-22T14:28:23.269" v="5040" actId="2890"/>
        <pc:sldMkLst>
          <pc:docMk/>
          <pc:sldMk cId="499252272" sldId="303"/>
        </pc:sldMkLst>
      </pc:sldChg>
      <pc:sldChg chg="addSp delSp modSp add mod ord modAnim">
        <pc:chgData name="Steven Vandenbrande" userId="ec93f151-84b8-4415-8f43-1694f9b10e81" providerId="ADAL" clId="{DAF668FF-C0AB-4259-9937-AE9F6DE3515C}" dt="2025-05-23T09:52:05.695" v="8492"/>
        <pc:sldMkLst>
          <pc:docMk/>
          <pc:sldMk cId="2859276152" sldId="303"/>
        </pc:sldMkLst>
        <pc:spChg chg="add mod">
          <ac:chgData name="Steven Vandenbrande" userId="ec93f151-84b8-4415-8f43-1694f9b10e81" providerId="ADAL" clId="{DAF668FF-C0AB-4259-9937-AE9F6DE3515C}" dt="2025-05-23T09:51:39.535" v="8491" actId="1076"/>
          <ac:spMkLst>
            <pc:docMk/>
            <pc:sldMk cId="2859276152" sldId="303"/>
            <ac:spMk id="3" creationId="{CCBFEEB1-B8C2-116E-D699-C68B15ECEFFB}"/>
          </ac:spMkLst>
        </pc:spChg>
        <pc:spChg chg="mod">
          <ac:chgData name="Steven Vandenbrande" userId="ec93f151-84b8-4415-8f43-1694f9b10e81" providerId="ADAL" clId="{DAF668FF-C0AB-4259-9937-AE9F6DE3515C}" dt="2025-05-22T14:31:39.921" v="5310" actId="20577"/>
          <ac:spMkLst>
            <pc:docMk/>
            <pc:sldMk cId="2859276152" sldId="303"/>
            <ac:spMk id="7" creationId="{58FD5977-CC68-DFCC-BEC3-55B307A1F54B}"/>
          </ac:spMkLst>
        </pc:spChg>
        <pc:spChg chg="mod">
          <ac:chgData name="Steven Vandenbrande" userId="ec93f151-84b8-4415-8f43-1694f9b10e81" providerId="ADAL" clId="{DAF668FF-C0AB-4259-9937-AE9F6DE3515C}" dt="2025-05-22T14:28:38.308" v="5077" actId="20577"/>
          <ac:spMkLst>
            <pc:docMk/>
            <pc:sldMk cId="2859276152" sldId="303"/>
            <ac:spMk id="9" creationId="{57F86863-E2B8-AA28-7688-35C84D7CE842}"/>
          </ac:spMkLst>
        </pc:spChg>
        <pc:picChg chg="add mod">
          <ac:chgData name="Steven Vandenbrande" userId="ec93f151-84b8-4415-8f43-1694f9b10e81" providerId="ADAL" clId="{DAF668FF-C0AB-4259-9937-AE9F6DE3515C}" dt="2025-05-22T14:29:51.497" v="5081" actId="1076"/>
          <ac:picMkLst>
            <pc:docMk/>
            <pc:sldMk cId="2859276152" sldId="303"/>
            <ac:picMk id="4" creationId="{85E54C17-DFB3-43AE-5CBC-6133D4EDB128}"/>
          </ac:picMkLst>
        </pc:picChg>
      </pc:sldChg>
      <pc:sldChg chg="add del ord">
        <pc:chgData name="Steven Vandenbrande" userId="ec93f151-84b8-4415-8f43-1694f9b10e81" providerId="ADAL" clId="{DAF668FF-C0AB-4259-9937-AE9F6DE3515C}" dt="2025-05-22T14:32:03.802" v="5314" actId="47"/>
        <pc:sldMkLst>
          <pc:docMk/>
          <pc:sldMk cId="1529527685" sldId="304"/>
        </pc:sldMkLst>
      </pc:sldChg>
      <pc:sldChg chg="addSp delSp modSp add mod ord modAnim">
        <pc:chgData name="Steven Vandenbrande" userId="ec93f151-84b8-4415-8f43-1694f9b10e81" providerId="ADAL" clId="{DAF668FF-C0AB-4259-9937-AE9F6DE3515C}" dt="2025-05-27T14:13:24.021" v="9685"/>
        <pc:sldMkLst>
          <pc:docMk/>
          <pc:sldMk cId="2776237565" sldId="304"/>
        </pc:sldMkLst>
        <pc:spChg chg="mod">
          <ac:chgData name="Steven Vandenbrande" userId="ec93f151-84b8-4415-8f43-1694f9b10e81" providerId="ADAL" clId="{DAF668FF-C0AB-4259-9937-AE9F6DE3515C}" dt="2025-05-27T14:13:11.752" v="9682" actId="14100"/>
          <ac:spMkLst>
            <pc:docMk/>
            <pc:sldMk cId="2776237565" sldId="304"/>
            <ac:spMk id="6" creationId="{C5F92416-A939-0476-5E21-DC13FCC67CB4}"/>
          </ac:spMkLst>
        </pc:spChg>
        <pc:spChg chg="mod">
          <ac:chgData name="Steven Vandenbrande" userId="ec93f151-84b8-4415-8f43-1694f9b10e81" providerId="ADAL" clId="{DAF668FF-C0AB-4259-9937-AE9F6DE3515C}" dt="2025-05-22T14:32:19.926" v="5342" actId="20577"/>
          <ac:spMkLst>
            <pc:docMk/>
            <pc:sldMk cId="2776237565" sldId="304"/>
            <ac:spMk id="9" creationId="{91E1146F-7C28-B63D-AC90-67B726700FC9}"/>
          </ac:spMkLst>
        </pc:spChg>
        <pc:picChg chg="add mod">
          <ac:chgData name="Steven Vandenbrande" userId="ec93f151-84b8-4415-8f43-1694f9b10e81" providerId="ADAL" clId="{DAF668FF-C0AB-4259-9937-AE9F6DE3515C}" dt="2025-05-27T14:13:20.367" v="9684" actId="1076"/>
          <ac:picMkLst>
            <pc:docMk/>
            <pc:sldMk cId="2776237565" sldId="304"/>
            <ac:picMk id="13" creationId="{C77E6FB7-AAFA-9117-09D4-400958F5F64F}"/>
          </ac:picMkLst>
        </pc:picChg>
      </pc:sldChg>
      <pc:sldChg chg="addSp delSp modSp add mod">
        <pc:chgData name="Steven Vandenbrande" userId="ec93f151-84b8-4415-8f43-1694f9b10e81" providerId="ADAL" clId="{DAF668FF-C0AB-4259-9937-AE9F6DE3515C}" dt="2025-05-22T14:42:29.655" v="5708" actId="1076"/>
        <pc:sldMkLst>
          <pc:docMk/>
          <pc:sldMk cId="3548420141" sldId="305"/>
        </pc:sldMkLst>
        <pc:spChg chg="mod">
          <ac:chgData name="Steven Vandenbrande" userId="ec93f151-84b8-4415-8f43-1694f9b10e81" providerId="ADAL" clId="{DAF668FF-C0AB-4259-9937-AE9F6DE3515C}" dt="2025-05-22T14:35:49.015" v="5694" actId="14100"/>
          <ac:spMkLst>
            <pc:docMk/>
            <pc:sldMk cId="3548420141" sldId="305"/>
            <ac:spMk id="9" creationId="{B03C5979-EC86-6C78-D00B-4E50C8FE070D}"/>
          </ac:spMkLst>
        </pc:spChg>
        <pc:picChg chg="add mod">
          <ac:chgData name="Steven Vandenbrande" userId="ec93f151-84b8-4415-8f43-1694f9b10e81" providerId="ADAL" clId="{DAF668FF-C0AB-4259-9937-AE9F6DE3515C}" dt="2025-05-22T14:42:29.655" v="5708" actId="1076"/>
          <ac:picMkLst>
            <pc:docMk/>
            <pc:sldMk cId="3548420141" sldId="305"/>
            <ac:picMk id="11" creationId="{18045E7A-C998-D498-3719-3307F37C856A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83661547" sldId="306"/>
        </pc:sldMkLst>
      </pc:sldChg>
      <pc:sldChg chg="modSp add mod ord">
        <pc:chgData name="Steven Vandenbrande" userId="ec93f151-84b8-4415-8f43-1694f9b10e81" providerId="ADAL" clId="{DAF668FF-C0AB-4259-9937-AE9F6DE3515C}" dt="2025-05-22T14:36:20.139" v="5699" actId="113"/>
        <pc:sldMkLst>
          <pc:docMk/>
          <pc:sldMk cId="3306542197" sldId="306"/>
        </pc:sldMkLst>
        <pc:spChg chg="mod">
          <ac:chgData name="Steven Vandenbrande" userId="ec93f151-84b8-4415-8f43-1694f9b10e81" providerId="ADAL" clId="{DAF668FF-C0AB-4259-9937-AE9F6DE3515C}" dt="2025-05-22T14:36:20.139" v="5699" actId="113"/>
          <ac:spMkLst>
            <pc:docMk/>
            <pc:sldMk cId="3306542197" sldId="306"/>
            <ac:spMk id="6" creationId="{F6073265-0B7E-2057-A80E-696DE939DBB2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151345299" sldId="307"/>
        </pc:sldMkLst>
      </pc:sldChg>
      <pc:sldChg chg="addSp delSp modSp add mod ord">
        <pc:chgData name="Steven Vandenbrande" userId="ec93f151-84b8-4415-8f43-1694f9b10e81" providerId="ADAL" clId="{DAF668FF-C0AB-4259-9937-AE9F6DE3515C}" dt="2025-05-22T14:45:50.353" v="5813" actId="12"/>
        <pc:sldMkLst>
          <pc:docMk/>
          <pc:sldMk cId="2562761935" sldId="307"/>
        </pc:sldMkLst>
        <pc:spChg chg="add mod">
          <ac:chgData name="Steven Vandenbrande" userId="ec93f151-84b8-4415-8f43-1694f9b10e81" providerId="ADAL" clId="{DAF668FF-C0AB-4259-9937-AE9F6DE3515C}" dt="2025-05-22T14:45:50.353" v="5813" actId="12"/>
          <ac:spMkLst>
            <pc:docMk/>
            <pc:sldMk cId="2562761935" sldId="307"/>
            <ac:spMk id="6" creationId="{2718ACA2-08CD-F5E8-5C3A-C2C161EC2F67}"/>
          </ac:spMkLst>
        </pc:spChg>
        <pc:spChg chg="mod">
          <ac:chgData name="Steven Vandenbrande" userId="ec93f151-84b8-4415-8f43-1694f9b10e81" providerId="ADAL" clId="{DAF668FF-C0AB-4259-9937-AE9F6DE3515C}" dt="2025-05-22T14:44:03.421" v="5750" actId="6549"/>
          <ac:spMkLst>
            <pc:docMk/>
            <pc:sldMk cId="2562761935" sldId="307"/>
            <ac:spMk id="9" creationId="{335CB283-42E4-E685-3E1E-6D7BB340BB50}"/>
          </ac:spMkLst>
        </pc:spChg>
        <pc:picChg chg="add mod">
          <ac:chgData name="Steven Vandenbrande" userId="ec93f151-84b8-4415-8f43-1694f9b10e81" providerId="ADAL" clId="{DAF668FF-C0AB-4259-9937-AE9F6DE3515C}" dt="2025-05-22T14:44:32.496" v="5754" actId="1076"/>
          <ac:picMkLst>
            <pc:docMk/>
            <pc:sldMk cId="2562761935" sldId="307"/>
            <ac:picMk id="5" creationId="{D1DE1592-DBD4-72FC-15E0-B996C45978B4}"/>
          </ac:picMkLst>
        </pc:picChg>
        <pc:picChg chg="mod">
          <ac:chgData name="Steven Vandenbrande" userId="ec93f151-84b8-4415-8f43-1694f9b10e81" providerId="ADAL" clId="{DAF668FF-C0AB-4259-9937-AE9F6DE3515C}" dt="2025-05-22T14:44:10.490" v="5751" actId="1076"/>
          <ac:picMkLst>
            <pc:docMk/>
            <pc:sldMk cId="2562761935" sldId="307"/>
            <ac:picMk id="8" creationId="{A2A9EEDC-AD3F-C1E3-CC3C-79A9EB8AB4B4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76173759" sldId="308"/>
        </pc:sldMkLst>
      </pc:sldChg>
      <pc:sldChg chg="addSp delSp modSp add mod">
        <pc:chgData name="Steven Vandenbrande" userId="ec93f151-84b8-4415-8f43-1694f9b10e81" providerId="ADAL" clId="{DAF668FF-C0AB-4259-9937-AE9F6DE3515C}" dt="2025-05-22T14:46:22.788" v="5900" actId="6549"/>
        <pc:sldMkLst>
          <pc:docMk/>
          <pc:sldMk cId="2065329198" sldId="308"/>
        </pc:sldMkLst>
        <pc:spChg chg="mod">
          <ac:chgData name="Steven Vandenbrande" userId="ec93f151-84b8-4415-8f43-1694f9b10e81" providerId="ADAL" clId="{DAF668FF-C0AB-4259-9937-AE9F6DE3515C}" dt="2025-05-22T14:46:22.788" v="5900" actId="6549"/>
          <ac:spMkLst>
            <pc:docMk/>
            <pc:sldMk cId="2065329198" sldId="308"/>
            <ac:spMk id="6" creationId="{B4DC4E37-437B-3371-B9C0-6F947048E20D}"/>
          </ac:spMkLst>
        </pc:spChg>
        <pc:picChg chg="add mod">
          <ac:chgData name="Steven Vandenbrande" userId="ec93f151-84b8-4415-8f43-1694f9b10e81" providerId="ADAL" clId="{DAF668FF-C0AB-4259-9937-AE9F6DE3515C}" dt="2025-05-22T14:45:40.134" v="5810" actId="1076"/>
          <ac:picMkLst>
            <pc:docMk/>
            <pc:sldMk cId="2065329198" sldId="308"/>
            <ac:picMk id="4" creationId="{E06BCB6F-FD56-6AE4-BEAD-A2D845E3BC00}"/>
          </ac:picMkLst>
        </pc:picChg>
      </pc:sldChg>
      <pc:sldChg chg="addSp delSp modSp add mod ord delAnim">
        <pc:chgData name="Steven Vandenbrande" userId="ec93f151-84b8-4415-8f43-1694f9b10e81" providerId="ADAL" clId="{DAF668FF-C0AB-4259-9937-AE9F6DE3515C}" dt="2025-05-22T15:03:59.213" v="6748" actId="5793"/>
        <pc:sldMkLst>
          <pc:docMk/>
          <pc:sldMk cId="650646199" sldId="309"/>
        </pc:sldMkLst>
        <pc:spChg chg="mod">
          <ac:chgData name="Steven Vandenbrande" userId="ec93f151-84b8-4415-8f43-1694f9b10e81" providerId="ADAL" clId="{DAF668FF-C0AB-4259-9937-AE9F6DE3515C}" dt="2025-05-22T15:03:59.213" v="6748" actId="5793"/>
          <ac:spMkLst>
            <pc:docMk/>
            <pc:sldMk cId="650646199" sldId="309"/>
            <ac:spMk id="7" creationId="{4F42A02B-99DD-D7C7-48CD-BEFAD1040FE3}"/>
          </ac:spMkLst>
        </pc:spChg>
        <pc:spChg chg="mod">
          <ac:chgData name="Steven Vandenbrande" userId="ec93f151-84b8-4415-8f43-1694f9b10e81" providerId="ADAL" clId="{DAF668FF-C0AB-4259-9937-AE9F6DE3515C}" dt="2025-05-22T14:46:41.278" v="5930" actId="20577"/>
          <ac:spMkLst>
            <pc:docMk/>
            <pc:sldMk cId="650646199" sldId="309"/>
            <ac:spMk id="9" creationId="{0742871C-F7E0-CD81-1A79-14003C8C560D}"/>
          </ac:spMkLst>
        </pc:spChg>
        <pc:picChg chg="add mod">
          <ac:chgData name="Steven Vandenbrande" userId="ec93f151-84b8-4415-8f43-1694f9b10e81" providerId="ADAL" clId="{DAF668FF-C0AB-4259-9937-AE9F6DE3515C}" dt="2025-05-22T15:02:26.275" v="6520" actId="1076"/>
          <ac:picMkLst>
            <pc:docMk/>
            <pc:sldMk cId="650646199" sldId="309"/>
            <ac:picMk id="11" creationId="{D7F421E1-49F8-866A-98D5-CA97CF6FC71A}"/>
          </ac:picMkLst>
        </pc:picChg>
        <pc:picChg chg="add mod">
          <ac:chgData name="Steven Vandenbrande" userId="ec93f151-84b8-4415-8f43-1694f9b10e81" providerId="ADAL" clId="{DAF668FF-C0AB-4259-9937-AE9F6DE3515C}" dt="2025-05-22T15:02:52.523" v="6523" actId="1076"/>
          <ac:picMkLst>
            <pc:docMk/>
            <pc:sldMk cId="650646199" sldId="309"/>
            <ac:picMk id="14" creationId="{D054FD1A-CF80-910B-7E62-8740384331E4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024593065" sldId="309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69946566" sldId="310"/>
        </pc:sldMkLst>
      </pc:sldChg>
      <pc:sldChg chg="modSp add mod ord modAnim">
        <pc:chgData name="Steven Vandenbrande" userId="ec93f151-84b8-4415-8f43-1694f9b10e81" providerId="ADAL" clId="{DAF668FF-C0AB-4259-9937-AE9F6DE3515C}" dt="2025-05-23T09:55:52.692" v="8606"/>
        <pc:sldMkLst>
          <pc:docMk/>
          <pc:sldMk cId="2537915979" sldId="310"/>
        </pc:sldMkLst>
        <pc:spChg chg="mod">
          <ac:chgData name="Steven Vandenbrande" userId="ec93f151-84b8-4415-8f43-1694f9b10e81" providerId="ADAL" clId="{DAF668FF-C0AB-4259-9937-AE9F6DE3515C}" dt="2025-05-23T07:48:09.907" v="7198" actId="20577"/>
          <ac:spMkLst>
            <pc:docMk/>
            <pc:sldMk cId="2537915979" sldId="310"/>
            <ac:spMk id="6" creationId="{71BAFF7B-70D3-44BF-4E40-C8312403475F}"/>
          </ac:spMkLst>
        </pc:spChg>
        <pc:spChg chg="mod">
          <ac:chgData name="Steven Vandenbrande" userId="ec93f151-84b8-4415-8f43-1694f9b10e81" providerId="ADAL" clId="{DAF668FF-C0AB-4259-9937-AE9F6DE3515C}" dt="2025-05-22T14:47:37.829" v="5944" actId="20577"/>
          <ac:spMkLst>
            <pc:docMk/>
            <pc:sldMk cId="2537915979" sldId="310"/>
            <ac:spMk id="9" creationId="{5AC0AA7C-CF13-F19F-9427-A5FF7FA0DD4B}"/>
          </ac:spMkLst>
        </pc:spChg>
      </pc:sldChg>
      <pc:sldChg chg="addSp delSp modSp add mod delAnim modAnim">
        <pc:chgData name="Steven Vandenbrande" userId="ec93f151-84b8-4415-8f43-1694f9b10e81" providerId="ADAL" clId="{DAF668FF-C0AB-4259-9937-AE9F6DE3515C}" dt="2025-05-26T13:03:49.932" v="8742"/>
        <pc:sldMkLst>
          <pc:docMk/>
          <pc:sldMk cId="929877606" sldId="311"/>
        </pc:sldMkLst>
        <pc:spChg chg="add mod ord">
          <ac:chgData name="Steven Vandenbrande" userId="ec93f151-84b8-4415-8f43-1694f9b10e81" providerId="ADAL" clId="{DAF668FF-C0AB-4259-9937-AE9F6DE3515C}" dt="2025-05-23T07:40:59.804" v="7160" actId="20577"/>
          <ac:spMkLst>
            <pc:docMk/>
            <pc:sldMk cId="929877606" sldId="311"/>
            <ac:spMk id="3" creationId="{AEB35857-7BC5-89C8-1ED4-34C484801431}"/>
          </ac:spMkLst>
        </pc:spChg>
        <pc:spChg chg="add mod">
          <ac:chgData name="Steven Vandenbrande" userId="ec93f151-84b8-4415-8f43-1694f9b10e81" providerId="ADAL" clId="{DAF668FF-C0AB-4259-9937-AE9F6DE3515C}" dt="2025-05-23T09:55:32.140" v="8603" actId="20577"/>
          <ac:spMkLst>
            <pc:docMk/>
            <pc:sldMk cId="929877606" sldId="311"/>
            <ac:spMk id="4" creationId="{6B3BCF62-C6AD-B1DB-3EDE-E4B2E6BE224C}"/>
          </ac:spMkLst>
        </pc:spChg>
        <pc:spChg chg="add mod">
          <ac:chgData name="Steven Vandenbrande" userId="ec93f151-84b8-4415-8f43-1694f9b10e81" providerId="ADAL" clId="{DAF668FF-C0AB-4259-9937-AE9F6DE3515C}" dt="2025-05-22T15:11:56.327" v="7018" actId="14100"/>
          <ac:spMkLst>
            <pc:docMk/>
            <pc:sldMk cId="929877606" sldId="311"/>
            <ac:spMk id="6" creationId="{951AEEF0-F1E9-E223-2C9F-696407036B17}"/>
          </ac:spMkLst>
        </pc:spChg>
        <pc:spChg chg="add del mod">
          <ac:chgData name="Steven Vandenbrande" userId="ec93f151-84b8-4415-8f43-1694f9b10e81" providerId="ADAL" clId="{DAF668FF-C0AB-4259-9937-AE9F6DE3515C}" dt="2025-05-22T15:10:19.095" v="7013" actId="1076"/>
          <ac:spMkLst>
            <pc:docMk/>
            <pc:sldMk cId="929877606" sldId="311"/>
            <ac:spMk id="7" creationId="{2AF6AB01-E29D-FCCA-851C-5CE81AD86624}"/>
          </ac:spMkLst>
        </pc:spChg>
        <pc:spChg chg="mod">
          <ac:chgData name="Steven Vandenbrande" userId="ec93f151-84b8-4415-8f43-1694f9b10e81" providerId="ADAL" clId="{DAF668FF-C0AB-4259-9937-AE9F6DE3515C}" dt="2025-05-22T15:00:31.147" v="6510" actId="20577"/>
          <ac:spMkLst>
            <pc:docMk/>
            <pc:sldMk cId="929877606" sldId="311"/>
            <ac:spMk id="9" creationId="{956A3E4D-A6C2-8520-A472-673283B9EBDF}"/>
          </ac:spMkLst>
        </pc:spChg>
        <pc:spChg chg="add mod">
          <ac:chgData name="Steven Vandenbrande" userId="ec93f151-84b8-4415-8f43-1694f9b10e81" providerId="ADAL" clId="{DAF668FF-C0AB-4259-9937-AE9F6DE3515C}" dt="2025-05-22T15:13:12.561" v="7072" actId="207"/>
          <ac:spMkLst>
            <pc:docMk/>
            <pc:sldMk cId="929877606" sldId="311"/>
            <ac:spMk id="12" creationId="{DE62FCB7-C42D-D78D-435F-1481568DD191}"/>
          </ac:spMkLst>
        </pc:spChg>
        <pc:picChg chg="add mod">
          <ac:chgData name="Steven Vandenbrande" userId="ec93f151-84b8-4415-8f43-1694f9b10e81" providerId="ADAL" clId="{DAF668FF-C0AB-4259-9937-AE9F6DE3515C}" dt="2025-05-22T15:08:22.708" v="6847" actId="1076"/>
          <ac:picMkLst>
            <pc:docMk/>
            <pc:sldMk cId="929877606" sldId="311"/>
            <ac:picMk id="5" creationId="{B1841E3B-15AE-F746-49E2-6816D50D89FA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457632640" sldId="311"/>
        </pc:sldMkLst>
      </pc:sldChg>
      <pc:sldChg chg="delSp modSp add mod modAnim">
        <pc:chgData name="Steven Vandenbrande" userId="ec93f151-84b8-4415-8f43-1694f9b10e81" providerId="ADAL" clId="{DAF668FF-C0AB-4259-9937-AE9F6DE3515C}" dt="2025-05-26T14:41:27.504" v="8750"/>
        <pc:sldMkLst>
          <pc:docMk/>
          <pc:sldMk cId="142265116" sldId="312"/>
        </pc:sldMkLst>
        <pc:spChg chg="mod">
          <ac:chgData name="Steven Vandenbrande" userId="ec93f151-84b8-4415-8f43-1694f9b10e81" providerId="ADAL" clId="{DAF668FF-C0AB-4259-9937-AE9F6DE3515C}" dt="2025-05-26T14:41:16.726" v="8747" actId="5793"/>
          <ac:spMkLst>
            <pc:docMk/>
            <pc:sldMk cId="142265116" sldId="312"/>
            <ac:spMk id="6" creationId="{22497D9C-7E0E-CDB1-A5C4-8101CDCD3E19}"/>
          </ac:spMkLst>
        </pc:spChg>
      </pc:sldChg>
      <pc:sldChg chg="new del">
        <pc:chgData name="Steven Vandenbrande" userId="ec93f151-84b8-4415-8f43-1694f9b10e81" providerId="ADAL" clId="{DAF668FF-C0AB-4259-9937-AE9F6DE3515C}" dt="2025-05-23T11:58:18.850" v="8687" actId="680"/>
        <pc:sldMkLst>
          <pc:docMk/>
          <pc:sldMk cId="191128369" sldId="313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959769742" sldId="313"/>
        </pc:sldMkLst>
      </pc:sldChg>
      <pc:sldChg chg="modSp add mod">
        <pc:chgData name="Steven Vandenbrande" userId="ec93f151-84b8-4415-8f43-1694f9b10e81" providerId="ADAL" clId="{DAF668FF-C0AB-4259-9937-AE9F6DE3515C}" dt="2025-05-27T13:31:12.989" v="9383" actId="20577"/>
        <pc:sldMkLst>
          <pc:docMk/>
          <pc:sldMk cId="1705851229" sldId="313"/>
        </pc:sldMkLst>
        <pc:spChg chg="mod">
          <ac:chgData name="Steven Vandenbrande" userId="ec93f151-84b8-4415-8f43-1694f9b10e81" providerId="ADAL" clId="{DAF668FF-C0AB-4259-9937-AE9F6DE3515C}" dt="2025-05-27T13:31:12.989" v="9383" actId="20577"/>
          <ac:spMkLst>
            <pc:docMk/>
            <pc:sldMk cId="1705851229" sldId="313"/>
            <ac:spMk id="6" creationId="{10A9159D-EC08-B4FC-EC11-0C0F54282003}"/>
          </ac:spMkLst>
        </pc:spChg>
        <pc:spChg chg="mod">
          <ac:chgData name="Steven Vandenbrande" userId="ec93f151-84b8-4415-8f43-1694f9b10e81" providerId="ADAL" clId="{DAF668FF-C0AB-4259-9937-AE9F6DE3515C}" dt="2025-05-27T13:05:34.818" v="9048" actId="20577"/>
          <ac:spMkLst>
            <pc:docMk/>
            <pc:sldMk cId="1705851229" sldId="313"/>
            <ac:spMk id="9" creationId="{A9CA57BF-B1BC-F4F9-C5E2-34B2EE623AC3}"/>
          </ac:spMkLst>
        </pc:spChg>
      </pc:sldChg>
      <pc:sldChg chg="modSp add mod">
        <pc:chgData name="Steven Vandenbrande" userId="ec93f151-84b8-4415-8f43-1694f9b10e81" providerId="ADAL" clId="{DAF668FF-C0AB-4259-9937-AE9F6DE3515C}" dt="2025-05-27T14:31:10.423" v="10161" actId="20577"/>
        <pc:sldMkLst>
          <pc:docMk/>
          <pc:sldMk cId="3625710874" sldId="314"/>
        </pc:sldMkLst>
        <pc:spChg chg="mod">
          <ac:chgData name="Steven Vandenbrande" userId="ec93f151-84b8-4415-8f43-1694f9b10e81" providerId="ADAL" clId="{DAF668FF-C0AB-4259-9937-AE9F6DE3515C}" dt="2025-05-27T14:31:10.423" v="10161" actId="20577"/>
          <ac:spMkLst>
            <pc:docMk/>
            <pc:sldMk cId="3625710874" sldId="314"/>
            <ac:spMk id="6" creationId="{302F7A98-3BD1-1362-6485-DB728B98BD66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854157010" sldId="31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31730027" sldId="31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88162673" sldId="318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79099903" sldId="319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45984478" sldId="32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411046595" sldId="32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074967126" sldId="33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60138749" sldId="34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688711016" sldId="35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80827733" sldId="35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25158123" sldId="35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46902848" sldId="364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331214965" sldId="37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60819682" sldId="372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667570378" sldId="373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96640634" sldId="374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253774357" sldId="37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2538585" sldId="37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23129323" sldId="377"/>
        </pc:sldMkLst>
      </pc:sldChg>
      <pc:sldChg chg="del">
        <pc:chgData name="Steven Vandenbrande" userId="ec93f151-84b8-4415-8f43-1694f9b10e81" providerId="ADAL" clId="{DAF668FF-C0AB-4259-9937-AE9F6DE3515C}" dt="2025-05-20T13:22:49.953" v="0" actId="2696"/>
        <pc:sldMkLst>
          <pc:docMk/>
          <pc:sldMk cId="1074943596" sldId="379"/>
        </pc:sldMkLst>
      </pc:sldChg>
      <pc:sldMasterChg chg="delSldLayout">
        <pc:chgData name="Steven Vandenbrande" userId="ec93f151-84b8-4415-8f43-1694f9b10e81" providerId="ADAL" clId="{DAF668FF-C0AB-4259-9937-AE9F6DE3515C}" dt="2025-05-20T13:23:55.883" v="59" actId="47"/>
        <pc:sldMasterMkLst>
          <pc:docMk/>
          <pc:sldMasterMk cId="2483621857" sldId="2147483648"/>
        </pc:sldMasterMkLst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427977781" sldId="214748365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74906411" sldId="214748366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021128711" sldId="2147483661"/>
          </pc:sldLayoutMkLst>
        </pc:sldLayoutChg>
        <pc:sldLayoutChg chg="del">
          <pc:chgData name="Steven Vandenbrande" userId="ec93f151-84b8-4415-8f43-1694f9b10e81" providerId="ADAL" clId="{DAF668FF-C0AB-4259-9937-AE9F6DE3515C}" dt="2025-05-20T13:23:48.884" v="58" actId="47"/>
          <pc:sldLayoutMkLst>
            <pc:docMk/>
            <pc:sldMasterMk cId="2483621857" sldId="2147483648"/>
            <pc:sldLayoutMk cId="1461764896" sldId="2147483668"/>
          </pc:sldLayoutMkLst>
        </pc:sldLayoutChg>
        <pc:sldLayoutChg chg="del">
          <pc:chgData name="Steven Vandenbrande" userId="ec93f151-84b8-4415-8f43-1694f9b10e81" providerId="ADAL" clId="{DAF668FF-C0AB-4259-9937-AE9F6DE3515C}" dt="2025-05-20T13:23:48.884" v="58" actId="47"/>
          <pc:sldLayoutMkLst>
            <pc:docMk/>
            <pc:sldMasterMk cId="2483621857" sldId="2147483648"/>
            <pc:sldLayoutMk cId="1774585524" sldId="214748367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923396579" sldId="2147483673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75698142" sldId="2147483681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41760218" sldId="2147483686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90871996" sldId="214748368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180199051" sldId="214748370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585685190" sldId="2147483701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1584250920" sldId="2147483702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299142846" sldId="214748370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809643906" sldId="2147483710"/>
          </pc:sldLayoutMkLst>
        </pc:sldLayoutChg>
      </pc:sldMasterChg>
    </pc:docChg>
  </pc:docChgLst>
  <pc:docChgLst>
    <pc:chgData name="Steven Vandenbrande" userId="ec93f151-84b8-4415-8f43-1694f9b10e81" providerId="ADAL" clId="{8453744D-1A4B-4E70-B091-6F1223386342}"/>
    <pc:docChg chg="undo custSel addSld modSld">
      <pc:chgData name="Steven Vandenbrande" userId="ec93f151-84b8-4415-8f43-1694f9b10e81" providerId="ADAL" clId="{8453744D-1A4B-4E70-B091-6F1223386342}" dt="2025-05-30T12:22:16.730" v="414" actId="20577"/>
      <pc:docMkLst>
        <pc:docMk/>
      </pc:docMkLst>
      <pc:sldChg chg="modSp">
        <pc:chgData name="Steven Vandenbrande" userId="ec93f151-84b8-4415-8f43-1694f9b10e81" providerId="ADAL" clId="{8453744D-1A4B-4E70-B091-6F1223386342}" dt="2025-05-30T11:20:48.947" v="0" actId="6549"/>
        <pc:sldMkLst>
          <pc:docMk/>
          <pc:sldMk cId="428062310" sldId="281"/>
        </pc:sldMkLst>
        <pc:spChg chg="mod">
          <ac:chgData name="Steven Vandenbrande" userId="ec93f151-84b8-4415-8f43-1694f9b10e81" providerId="ADAL" clId="{8453744D-1A4B-4E70-B091-6F1223386342}" dt="2025-05-30T11:20:48.947" v="0" actId="6549"/>
          <ac:spMkLst>
            <pc:docMk/>
            <pc:sldMk cId="428062310" sldId="281"/>
            <ac:spMk id="6" creationId="{00000000-0000-0000-0000-000000000000}"/>
          </ac:spMkLst>
        </pc:spChg>
      </pc:sldChg>
      <pc:sldChg chg="modSp mod">
        <pc:chgData name="Steven Vandenbrande" userId="ec93f151-84b8-4415-8f43-1694f9b10e81" providerId="ADAL" clId="{8453744D-1A4B-4E70-B091-6F1223386342}" dt="2025-05-30T12:20:13.188" v="404" actId="20577"/>
        <pc:sldMkLst>
          <pc:docMk/>
          <pc:sldMk cId="710882319" sldId="283"/>
        </pc:sldMkLst>
        <pc:spChg chg="mod">
          <ac:chgData name="Steven Vandenbrande" userId="ec93f151-84b8-4415-8f43-1694f9b10e81" providerId="ADAL" clId="{8453744D-1A4B-4E70-B091-6F1223386342}" dt="2025-05-30T12:20:13.188" v="404" actId="20577"/>
          <ac:spMkLst>
            <pc:docMk/>
            <pc:sldMk cId="710882319" sldId="283"/>
            <ac:spMk id="6" creationId="{EBAF820D-2AE2-3DAE-51E2-E15EC7AD84D4}"/>
          </ac:spMkLst>
        </pc:spChg>
      </pc:sldChg>
      <pc:sldChg chg="modSp">
        <pc:chgData name="Steven Vandenbrande" userId="ec93f151-84b8-4415-8f43-1694f9b10e81" providerId="ADAL" clId="{8453744D-1A4B-4E70-B091-6F1223386342}" dt="2025-05-30T12:22:16.730" v="414" actId="20577"/>
        <pc:sldMkLst>
          <pc:docMk/>
          <pc:sldMk cId="1305260958" sldId="291"/>
        </pc:sldMkLst>
        <pc:spChg chg="mod">
          <ac:chgData name="Steven Vandenbrande" userId="ec93f151-84b8-4415-8f43-1694f9b10e81" providerId="ADAL" clId="{8453744D-1A4B-4E70-B091-6F1223386342}" dt="2025-05-30T12:22:16.730" v="414" actId="20577"/>
          <ac:spMkLst>
            <pc:docMk/>
            <pc:sldMk cId="1305260958" sldId="291"/>
            <ac:spMk id="6" creationId="{2AED007B-F7DA-FE5F-5AD9-95AE132DB4B7}"/>
          </ac:spMkLst>
        </pc:spChg>
      </pc:sldChg>
      <pc:sldChg chg="modSp mod">
        <pc:chgData name="Steven Vandenbrande" userId="ec93f151-84b8-4415-8f43-1694f9b10e81" providerId="ADAL" clId="{8453744D-1A4B-4E70-B091-6F1223386342}" dt="2025-05-30T12:18:37.373" v="396" actId="20577"/>
        <pc:sldMkLst>
          <pc:docMk/>
          <pc:sldMk cId="1705851229" sldId="313"/>
        </pc:sldMkLst>
        <pc:spChg chg="mod">
          <ac:chgData name="Steven Vandenbrande" userId="ec93f151-84b8-4415-8f43-1694f9b10e81" providerId="ADAL" clId="{8453744D-1A4B-4E70-B091-6F1223386342}" dt="2025-05-30T12:18:37.373" v="396" actId="20577"/>
          <ac:spMkLst>
            <pc:docMk/>
            <pc:sldMk cId="1705851229" sldId="313"/>
            <ac:spMk id="6" creationId="{10A9159D-EC08-B4FC-EC11-0C0F54282003}"/>
          </ac:spMkLst>
        </pc:spChg>
      </pc:sldChg>
      <pc:sldChg chg="modSp add mod">
        <pc:chgData name="Steven Vandenbrande" userId="ec93f151-84b8-4415-8f43-1694f9b10e81" providerId="ADAL" clId="{8453744D-1A4B-4E70-B091-6F1223386342}" dt="2025-05-30T11:29:47.266" v="372" actId="20577"/>
        <pc:sldMkLst>
          <pc:docMk/>
          <pc:sldMk cId="590645902" sldId="315"/>
        </pc:sldMkLst>
        <pc:spChg chg="mod">
          <ac:chgData name="Steven Vandenbrande" userId="ec93f151-84b8-4415-8f43-1694f9b10e81" providerId="ADAL" clId="{8453744D-1A4B-4E70-B091-6F1223386342}" dt="2025-05-30T11:29:47.266" v="372" actId="20577"/>
          <ac:spMkLst>
            <pc:docMk/>
            <pc:sldMk cId="590645902" sldId="315"/>
            <ac:spMk id="6" creationId="{E839A00B-0E12-2EB2-945C-B9F359F65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9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AE71-22F7-5612-9B54-D243A119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7BE75-E50C-019A-C46B-E11879A83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80A69-044A-E04D-1840-6991F333B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640CD-4B54-A1F3-5054-AA2781DE2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9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B457-17D4-805C-F612-C1F303C1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9C988-E8F3-864B-AC03-F93F4E7F4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E55728-5B42-BB2F-2276-8D9C11F4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740C-5076-8117-F925-25E6193A1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69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82010-6E1C-48C7-9B68-6B923F59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47B72-1088-6F8C-A178-3AC61B40A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34A70-7CE3-B9A6-160C-9FA3AE684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F2E8-3A30-AB94-E2A9-711CE81BE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7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27AE-9B3F-869A-0993-F296830F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72FAE-D7AB-864E-FA5C-E8F193B2B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924E9-C153-5E16-02BE-48B8021E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4207-0E83-C18E-8B07-429A30491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61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13F60-5CC3-A453-F915-6458EB7D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02080-43A6-7C37-8EDD-B6006050E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530DC-1672-47C7-BA06-980DE5F79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A7964-9994-FE4C-D8C7-3BE57B334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2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77A2-AE0E-B4BD-1B48-AD78B2087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59BD1-5C3E-9AFD-58EA-0D4D2A5BA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FAEBE-112C-ABD7-BB53-269717903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857BD-475B-4B98-6E5B-2548A61C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2DDF-C704-75A5-E5BA-E44AAFF6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35715-C356-8ADC-A379-B1E622B4F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5DDBE-0AB5-4ED2-2446-0C6F50F17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F064-04D4-AAE3-07CF-23AE4BF5D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2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BEF24-4D7C-6AC2-667F-D52E54B0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B1824-DF00-6E56-E02F-3D7802C93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8CC3E-6723-1C45-8EC6-48C01FF8E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7CCCF-6BDA-41F5-B19E-9319A6BD4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5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85F31-1772-7A75-9FBD-BC9F7A7C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E3C06-D397-B4A6-DCF8-C95219EAB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6F861-0FA3-3137-5A19-B3A03316B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252D-0057-05F5-2792-236F56255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0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6BE-76C6-1798-8757-9B3F6B80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F1140-239C-4F16-72D4-827F22DD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896F0-D977-272A-5012-06122E6C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E90E-98C5-EFBD-766F-CA064ACF4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FB14D-C5A4-00A9-BB24-4155B0D1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5E2BA-6959-C518-7261-B6E56E97E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63BC1-44BA-9CFF-A528-73F6FEDF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559CE-F65D-DB84-0301-50F7228AB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0EE4-A874-B1D1-E5E8-352F09D6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C621-91B5-A8EF-1086-C7DAE77E8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4C866-C8E4-EE51-3730-5515207A0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59F7B-A57E-03FC-542C-98BF60451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3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D4DC-F6B7-6D28-A1A2-F5EDD382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E1A95-5DF1-4E5E-5FB0-6895642E9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3DAED-3EC7-8F4E-5446-7B07BF1F6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CA57-0CC9-DDF1-336E-90ED81086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03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E26E-9C39-D781-5460-99C06DBD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42D59-7C64-D8B9-F383-A5E8E91A1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E0FF3-7FF7-81C9-43B3-DAA3024DC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B893-8162-3346-8C5D-F573A11FB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7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555C-94C5-164C-7423-978AFAAE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BC655-0DFA-63DB-6705-190CD545F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5FC25-356B-1AA0-2CAF-6BA71ECC0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F0091-B0CF-AD3F-6C86-8CD25E2FE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3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C701-EC5E-D8B3-87AB-2F499B22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5FABC-F4A9-775E-2981-18F81924D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D8F09-6908-AB91-5E76-762A4DEB9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1078-0425-435E-2A93-3F3912A28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3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23A6-9B91-1C11-5C98-3ED813359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74946-FFEA-FC98-D3B0-8122C877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70514-630C-430D-F406-B6ADB632C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601BA-7A5F-79B2-60B7-C2780F9E1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CC300-1803-4EC7-C87D-12BF134E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1F17-E437-97D8-BF3B-241C749B7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855CB-75E1-AD3B-4ED4-E991AB642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3280E-6439-0411-957A-1690FE583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8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5F2FA-838B-A09E-491E-6C8CBE84A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C5B6A-847B-01E5-C131-6951E913B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6C517-A676-E00E-E72A-9387404F5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08563-3BA5-E766-77F1-D613E0903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3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A608A-6C26-9775-E623-53F77BA95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DBED4-D093-9293-1335-516900DFA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E1A4A-FDF7-7613-07D1-CFFC871AD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399E8-2D7F-FA17-7252-5BB060402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66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FF6D3-3281-DD17-191E-1EBFCCA1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34533-2965-45D4-6AD8-0F3B94C99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9D9BE-6F6B-0878-1B67-8A517EC3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A344-220C-DA8F-DA9E-DAA2566F0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77F0B-7DC5-DD0A-0CD8-AE824144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39A5A-695D-873A-2BCC-15FD8522C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34AF-725D-5C8F-E28E-2444DA060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0AC5E-722B-977C-123F-228878D1C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4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DF63E-52D3-FFF5-D01A-D3F463A0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01D4E-CE37-2BBD-A353-D618D7D27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4BFEF-2A97-94F7-9C3C-5BE85DB23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D9A4-3E4C-224F-1FC1-24343B7FA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2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0D029-182B-01E5-5C59-CD967D95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6C785-64A2-28A8-5AD5-0CD99892C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B3564-C84F-B879-B894-B5357F084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5EA4-E48C-8317-A144-9E4A9C9D7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16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3AA4-C647-0E97-B0BD-9D39AF21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4E121-1160-8301-8C29-74DE3180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80A-0983-8180-E3EC-2325FB03E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4FB9-D253-71B7-671D-E3C90BC41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9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C79D8-B9AF-6ABC-6063-AC090B97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98AB7-D8E0-BBE4-2759-42B30E844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39FBB-3558-BE60-4EAE-20E4CDF18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4AD52-0DF0-7E79-975A-B71913B00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23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9D9-B2BE-6321-A66E-E686BD48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5D921-E640-7129-754D-517DBC281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B43C8-9A01-693B-B1DD-FD2C02895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50FAD-FE77-FEB2-8548-362C4723A4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8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3DDC-A280-FBAE-39D9-9C5E52B0D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6A296-ADF3-27B0-8AAA-CAD32796C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4C2C1-983A-9D3E-C0FB-6AC06EF87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D3E50-D11A-6C83-A045-AD440BF7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3222A-2646-2EBC-7EE0-ECF35A63B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7160A-33B3-4083-F594-91F40CAD4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94EA3-7D64-A4DA-C832-CEEF3AC26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7D9E4-F1F0-838D-221C-E145E8DCE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2DDF-CACC-750C-D0AE-4FAE3EB6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FC4EF-F934-5B76-7C51-A39EA6ED9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713C8-A405-B0A1-F6E3-D52C6E4FA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1C35-E219-FCD0-AE28-C26800F07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93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C45B-21FC-0121-BB84-9CEAEB6B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A494E-BDB8-523A-BB68-C7758AD92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DFCE7-DD8A-1A57-655A-AF4E247CC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E403-7C05-E391-ADD0-0777AA15E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93C6-BA5D-6A5B-F5D3-653A3DB7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05FB1-5396-9697-E450-91C04A096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D6345-2701-84F3-3C0C-EC5734B2E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EEDF-E69E-1FF8-E9B9-CCFCA8FEA5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0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5057-9A00-AAF5-F549-A47CF269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CF794-B475-79BB-C929-27FDE8F48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7AD66-D959-1ED0-D9E7-8B31A57EB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3FCE-12CD-AF88-0BF9-E6FD9474E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5F6E-0B7F-79DF-887D-F6BD73E7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561FC-E3A0-45CF-21FC-8236FF609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077AB-CD04-41AB-8BC0-049A972BB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65ADD-F856-1F41-6D33-E3D0AD4E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inaroforge.com/24.1.3/html/forge/map/get_started_map/index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vscentrum.be/vsctraining" TargetMode="External"/><Relationship Id="rId5" Type="http://schemas.openxmlformats.org/officeDocument/2006/relationships/hyperlink" Target="https://gjbex.github.io/Code-optimization/" TargetMode="External"/><Relationship Id="rId4" Type="http://schemas.openxmlformats.org/officeDocument/2006/relationships/hyperlink" Target="https://github.com/hpcleuven/code-profiling-worksho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L-RSDA/AquaCr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RZE-HPC/likwid" TargetMode="External"/><Relationship Id="rId3" Type="http://schemas.openxmlformats.org/officeDocument/2006/relationships/hyperlink" Target="https://www.cs.uoregon.edu/research/tau/home.php" TargetMode="External"/><Relationship Id="rId7" Type="http://schemas.openxmlformats.org/officeDocument/2006/relationships/hyperlink" Target="https://hpctoolkit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op-coe.eu/" TargetMode="External"/><Relationship Id="rId5" Type="http://schemas.openxmlformats.org/officeDocument/2006/relationships/hyperlink" Target="https://tools.bsc.es/" TargetMode="External"/><Relationship Id="rId10" Type="http://schemas.openxmlformats.org/officeDocument/2006/relationships/hyperlink" Target="https://developer.nvidia.com/nsight-systems" TargetMode="External"/><Relationship Id="rId4" Type="http://schemas.openxmlformats.org/officeDocument/2006/relationships/hyperlink" Target="https://www.scalasca.org/" TargetMode="External"/><Relationship Id="rId9" Type="http://schemas.openxmlformats.org/officeDocument/2006/relationships/hyperlink" Target="https://www.intel.com/content/www/us/en/developer/tools/oneapi/vtune-profil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Profiling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Tier-2 HPC User Day 2025</a:t>
            </a:r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56CD-9BDD-C659-A0A4-84D573038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7472B70-46EF-5764-E46D-5D3ECC96C9FE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HPC profiler landscape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58A1B-AD27-8DA2-551B-F0CCE2F13797}"/>
              </a:ext>
            </a:extLst>
          </p:cNvPr>
          <p:cNvSpPr/>
          <p:nvPr/>
        </p:nvSpPr>
        <p:spPr>
          <a:xfrm>
            <a:off x="951655" y="1123407"/>
            <a:ext cx="10211645" cy="228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… and many more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Spend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some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time choosing the right tools for you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Get comfortable with the tools you choose!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Combine insights from different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86ACC-3D48-0BB7-4147-08A140D0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87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C255F-784A-0265-47B6-676E44BC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434CC2-203E-7961-775D-49CE5D692712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Linaro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MAP profiler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BC134-1DC8-D3D2-51A2-DA67A2A6E374}"/>
              </a:ext>
            </a:extLst>
          </p:cNvPr>
          <p:cNvSpPr/>
          <p:nvPr/>
        </p:nvSpPr>
        <p:spPr>
          <a:xfrm>
            <a:off x="951655" y="1123407"/>
            <a:ext cx="10211645" cy="452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Sampling profiler from LinaroForge (previously ArmForge/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Allinea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Easy to use, attractive GUI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Supports many HPC use cases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C, C++, Fortran, Python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MPI, OpenMP,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pthreads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, CUDA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Similar interface as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DDT debugger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Expensive; we offer 272 license tokens on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Tier-2@KU Leuven/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UHasselt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63C08-A88F-2053-524C-8F047BDF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10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89293-8D25-A1E9-0CBC-3C022561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EBE203-5CCF-5040-AF75-032452E29575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B2CF5-F2A0-2FFC-BE13-BD9DE04DF5C8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53A77-B6F9-3543-E60B-A1F79032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0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5639-DB0E-40C3-54C0-B8970C32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8C2AC3-2E2A-0069-8B8E-F52680F01879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mathematics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ED007B-F7DA-FE5F-5AD9-95AE132DB4B7}"/>
                  </a:ext>
                </a:extLst>
              </p:cNvPr>
              <p:cNvSpPr/>
              <p:nvPr/>
            </p:nvSpPr>
            <p:spPr>
              <a:xfrm>
                <a:off x="951655" y="1252803"/>
                <a:ext cx="6113378" cy="3894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Fractal in complex plane defined as complex numbers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 for which mapping: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</m:oMath>
                </a14:m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remains bounded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 increases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)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For each pixel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𝑖𝑦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, apply mapping until it converges or maximal number of iterations is reached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Number of iterations indicates color of pixel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ED007B-F7DA-FE5F-5AD9-95AE132DB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55" y="1252803"/>
                <a:ext cx="6113378" cy="3894592"/>
              </a:xfrm>
              <a:prstGeom prst="rect">
                <a:avLst/>
              </a:prstGeom>
              <a:blipFill>
                <a:blip r:embed="rId3"/>
                <a:stretch>
                  <a:fillRect l="-1296" r="-2293" b="-282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CF71C-17F2-4CCF-07F7-252D8F5C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B5C6DA3D-3655-53EA-46B8-8AB756E8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09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C038-3C5E-C81D-9ECE-79848D68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F04322-5AC7-FA8F-E5D2-74564786AF8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11E69-1E05-497D-A3FC-F2C60995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1147D-70E4-AA91-195B-56C343C0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0" y="1374888"/>
            <a:ext cx="4902632" cy="4108224"/>
          </a:xfrm>
          <a:prstGeom prst="rect">
            <a:avLst/>
          </a:prstGeom>
        </p:spPr>
      </p:pic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BDD2D74F-A0B8-B38A-86E6-FABCF6C1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B1ECA5-F557-DADC-B77C-D9D37576BD0A}"/>
              </a:ext>
            </a:extLst>
          </p:cNvPr>
          <p:cNvSpPr/>
          <p:nvPr/>
        </p:nvSpPr>
        <p:spPr>
          <a:xfrm>
            <a:off x="951655" y="5546122"/>
            <a:ext cx="8512976" cy="53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 all example runs, the grid size is 51840 x 34560 (1.8B grid points)</a:t>
            </a:r>
          </a:p>
        </p:txBody>
      </p:sp>
    </p:spTree>
    <p:extLst>
      <p:ext uri="{BB962C8B-B14F-4D97-AF65-F5344CB8AC3E}">
        <p14:creationId xmlns:p14="http://schemas.microsoft.com/office/powerpoint/2010/main" val="34237056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F8BC-2894-FAAD-167A-2A1824A8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8D6CC-2043-42E8-1206-8A7871A731BA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Linaro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MAP basics: batch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1310C-0993-10AC-6005-FF3155E0243C}"/>
              </a:ext>
            </a:extLst>
          </p:cNvPr>
          <p:cNvSpPr/>
          <p:nvPr/>
        </p:nvSpPr>
        <p:spPr>
          <a:xfrm>
            <a:off x="951655" y="899121"/>
            <a:ext cx="11108073" cy="534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Compile your code with debug symbols (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-g1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 [Optional: disable inlining]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Load the LinaroForge module, before other modules: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module load LinaroForge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 your run, inside your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job script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--profile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mpirun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 &lt;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your_executable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&gt; &lt;options&gt;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--profile python &lt;your_script.py&gt;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Open the generated map file (requires graphical connection):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&lt;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your_executable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&gt;_&lt;timestamp&gt;.map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[Optional] Launch profiling run interactively from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GUI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[Optional] Run client locally and use remote launch + job submission</a:t>
            </a:r>
            <a:endParaRPr lang="en-US" sz="2800" dirty="0">
              <a:solidFill>
                <a:schemeClr val="accent6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ea typeface="Roboto Condensed Light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47433-D463-E2D9-BCCC-AB4C7C95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7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0B86-BCFD-1694-97ED-2B48153A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F542E4-60D7-395A-70C0-8D330CE6B7D5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Profiling serial CPU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D44ED7-F11E-8173-21FA-14A2425CCFA5}"/>
              </a:ext>
            </a:extLst>
          </p:cNvPr>
          <p:cNvSpPr/>
          <p:nvPr/>
        </p:nvSpPr>
        <p:spPr>
          <a:xfrm>
            <a:off x="951655" y="1400555"/>
            <a:ext cx="9346890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1:</a:t>
            </a:r>
          </a:p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start by optimizing serial performance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E546-2149-05CF-C9FF-BD489F4D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19E379-1391-37A6-B8EA-15C869CA4EA1}"/>
              </a:ext>
            </a:extLst>
          </p:cNvPr>
          <p:cNvSpPr/>
          <p:nvPr/>
        </p:nvSpPr>
        <p:spPr>
          <a:xfrm>
            <a:off x="951655" y="3122704"/>
            <a:ext cx="9346890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2:</a:t>
            </a:r>
            <a:b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 a run that is representative for your actual workload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157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32CC-4CC5-80E9-48A0-C4243969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A2F242-B1B5-9D7A-7A44-D21305BE7224}"/>
              </a:ext>
            </a:extLst>
          </p:cNvPr>
          <p:cNvSpPr txBox="1"/>
          <p:nvPr/>
        </p:nvSpPr>
        <p:spPr>
          <a:xfrm>
            <a:off x="934402" y="102150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Visualization of the MAP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E4C00-277A-F575-53BA-93907284C524}"/>
              </a:ext>
            </a:extLst>
          </p:cNvPr>
          <p:cNvSpPr/>
          <p:nvPr/>
        </p:nvSpPr>
        <p:spPr>
          <a:xfrm>
            <a:off x="6096000" y="1045042"/>
            <a:ext cx="5600700" cy="340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DF5E3-85B8-4BFF-A10F-DDB4578C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D434F-AE6F-EF51-1050-CC82740C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" y="1232013"/>
            <a:ext cx="4902632" cy="410822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4E4892-4541-EEAE-FACB-88EF0EB9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707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3D27-E3DA-3D8A-1113-81C532B6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BEC655-D2AB-D1D5-AFAB-6780ADD97251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Timeline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84FFC-B764-E2A5-2414-DB28AE20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green and white graph&#10;&#10;AI-generated content may be incorrect.">
            <a:extLst>
              <a:ext uri="{FF2B5EF4-FFF2-40B4-BE49-F238E27FC236}">
                <a16:creationId xmlns:a16="http://schemas.microsoft.com/office/drawing/2014/main" id="{CE291240-87EC-B7B4-F5E7-E6340952B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2" y="976031"/>
            <a:ext cx="10394563" cy="2879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77F82-B8CC-6F47-906B-0024F9D61746}"/>
              </a:ext>
            </a:extLst>
          </p:cNvPr>
          <p:cNvSpPr/>
          <p:nvPr/>
        </p:nvSpPr>
        <p:spPr>
          <a:xfrm>
            <a:off x="845780" y="3924846"/>
            <a:ext cx="10394563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3: check overhead introduced by profiler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Without profiler: 345s - With profiler: 348s - Difference: &lt;1%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9B220-3BFF-D1CE-DBF5-697579D8AF1A}"/>
              </a:ext>
            </a:extLst>
          </p:cNvPr>
          <p:cNvSpPr/>
          <p:nvPr/>
        </p:nvSpPr>
        <p:spPr>
          <a:xfrm>
            <a:off x="845779" y="5216973"/>
            <a:ext cx="10394563" cy="60721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4: zoom in on specific phases of the run in the timeline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4E89F-BFB1-94D9-90AC-30B3CD49303B}"/>
              </a:ext>
            </a:extLst>
          </p:cNvPr>
          <p:cNvSpPr txBox="1"/>
          <p:nvPr/>
        </p:nvSpPr>
        <p:spPr>
          <a:xfrm>
            <a:off x="767751" y="3924846"/>
            <a:ext cx="10869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Horizontal axis indicates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Main thread activity: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vertical axis indicates different processes (single process in this example)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color code: green -&gt; compute – orange -&gt; I/O – </a:t>
            </a:r>
            <a:br>
              <a:rPr lang="en-US" sz="2400" dirty="0"/>
            </a:br>
            <a:r>
              <a:rPr lang="en-US" sz="2400" dirty="0"/>
              <a:t>blue -&gt; MPI – purple -&gt; 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Other metrics can be chosen from taskbar</a:t>
            </a:r>
            <a:br>
              <a:rPr lang="en-US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806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DF76-A56B-CB43-276F-F21278B2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F043D3-A2AE-90DF-0FE7-9B2BFE3A981E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Source code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B485B-FD41-E2EE-D8DD-2AF1F4227EE9}"/>
              </a:ext>
            </a:extLst>
          </p:cNvPr>
          <p:cNvSpPr/>
          <p:nvPr/>
        </p:nvSpPr>
        <p:spPr>
          <a:xfrm>
            <a:off x="7743036" y="3873496"/>
            <a:ext cx="3830130" cy="172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Indicates how much time is spent in each line and how it is spent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4D93-A2C8-0E63-B4FE-22E2F5B5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2DDF6B-8BBA-F32D-4A1B-218A1340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" y="994635"/>
            <a:ext cx="7157886" cy="3219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9F99F7-BF12-BACC-57FB-C55B8531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0" y="4464889"/>
            <a:ext cx="6998481" cy="1348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66DC1-7819-FCA2-78B5-27987A55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616" y="994635"/>
            <a:ext cx="2156043" cy="25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90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role of a code profiler in code optimization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51655" y="1045042"/>
            <a:ext cx="10211645" cy="452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Large gap between high-level code and processor execution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Compiler transforms code into machine instructions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Processor executes instructions pipelined and out-of-order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Profiler bridges hardware utilization and source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06F47CC-43FA-461B-6C81-EAB67FDDE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0" y="3110811"/>
            <a:ext cx="8772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372B-5E5C-A3A7-9D17-4D86C868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2CA9B5-A883-3533-AA8D-444B330C044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Performance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EB442-64DB-0E89-6C6A-171D6351CE9D}"/>
              </a:ext>
            </a:extLst>
          </p:cNvPr>
          <p:cNvSpPr/>
          <p:nvPr/>
        </p:nvSpPr>
        <p:spPr>
          <a:xfrm>
            <a:off x="7306572" y="1045042"/>
            <a:ext cx="4459857" cy="564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Click on “reports” in toolbar to open performance report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Quick glance of performance and suggestions for improvement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recommended as starting point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06082-EBC0-7252-A611-887F0DD6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216FF-3425-AEAD-E2AF-2B046E3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452"/>
            <a:ext cx="6912921" cy="59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17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EEEA9-9F5D-9759-0648-C8F088FE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E952DB-4953-4B4F-BDCA-9CF7BA76224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Optimizing serial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A3EAA-0190-E006-C2BB-ACEDF0A4CFED}"/>
              </a:ext>
            </a:extLst>
          </p:cNvPr>
          <p:cNvSpPr/>
          <p:nvPr/>
        </p:nvSpPr>
        <p:spPr>
          <a:xfrm>
            <a:off x="7050830" y="1474446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5: focus on sections of the code consuming most resources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C9A4D-33DE-86F5-242E-385BBA86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1F67A-46F8-0862-DE28-76663BCE9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0" y="1045042"/>
            <a:ext cx="6077798" cy="27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C531D-6874-BC82-58FC-3A5158A0064E}"/>
              </a:ext>
            </a:extLst>
          </p:cNvPr>
          <p:cNvSpPr txBox="1"/>
          <p:nvPr/>
        </p:nvSpPr>
        <p:spPr>
          <a:xfrm>
            <a:off x="683420" y="3962400"/>
            <a:ext cx="1132385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does not make use of SIMD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Compiler fails to vectorize loop:</a:t>
            </a:r>
            <a:br>
              <a:rPr lang="en-US" sz="24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-info-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-missed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mandelbrot.c:33:33: missed: couldn't vectorize loop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mandelbrot.c:33:33: missed: not vectorized: control flow in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write a version with vector intrinsics ourself!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0625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AEBB-0378-DA51-9701-034AFB5F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DA6B32-66E4-BFC2-AB83-A1F95EAD7B4F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code with vector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5ED5B-61CF-0880-B782-C3E2000A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D4896E49-70C3-B796-48B9-7CBD2582A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B6DAA-4D83-5137-D2FA-7C562B6FF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7" y="1122507"/>
            <a:ext cx="6027549" cy="48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5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7E7E-B38D-A067-4582-83C0F125D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8742F-8BB6-3635-2475-1982AF14045C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Improved performance with AVX2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35091-C351-CEF9-B9F3-A553CCE5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3F014-DA9B-9F7D-2FAA-6541DFBA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0" y="1460078"/>
            <a:ext cx="5262854" cy="2383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DAFB5-0720-23CF-768F-21F0EF64A9B9}"/>
              </a:ext>
            </a:extLst>
          </p:cNvPr>
          <p:cNvSpPr txBox="1"/>
          <p:nvPr/>
        </p:nvSpPr>
        <p:spPr>
          <a:xfrm>
            <a:off x="683420" y="39624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runtime decreases from 348s to 128s (2.7x speedup)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AVX2 lanes contain 4 double-precision numbers, but vectorizing loop introduces overhead, so no 4x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now becomes memory-bound, might be the next thing to work on</a:t>
            </a:r>
            <a:endParaRPr lang="nl-BE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338C1-E23D-5773-2DE9-29553DAC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46" y="1460078"/>
            <a:ext cx="5163234" cy="240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CB240-9F73-EBBD-85E5-BCE415BC7366}"/>
              </a:ext>
            </a:extLst>
          </p:cNvPr>
          <p:cNvSpPr txBox="1"/>
          <p:nvPr/>
        </p:nvSpPr>
        <p:spPr>
          <a:xfrm>
            <a:off x="683420" y="1045042"/>
            <a:ext cx="516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vectorization</a:t>
            </a:r>
            <a:endParaRPr lang="nl-BE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41748-C1A8-55AC-71D1-441A8B34EC00}"/>
              </a:ext>
            </a:extLst>
          </p:cNvPr>
          <p:cNvSpPr txBox="1"/>
          <p:nvPr/>
        </p:nvSpPr>
        <p:spPr>
          <a:xfrm>
            <a:off x="6294370" y="1145525"/>
            <a:ext cx="516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vectorization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5698502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49ED-640F-E89F-A63D-E1A5088F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A3E309-1932-5CF5-6630-497E82848B8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9D20C-64E7-D6BD-CD28-CBBFE106BB6D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76CC8-0181-56A2-7794-A277139D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158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42AA-CB52-AA8B-EE28-F4D905A2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D58C84-9C07-CD86-8C83-B0EFFB388E92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Parallelization by domain decomposition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4DAC2-F37E-E69F-C29E-0F699902C3EA}"/>
              </a:ext>
            </a:extLst>
          </p:cNvPr>
          <p:cNvSpPr/>
          <p:nvPr/>
        </p:nvSpPr>
        <p:spPr>
          <a:xfrm>
            <a:off x="951655" y="1474253"/>
            <a:ext cx="6113378" cy="437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Observe that each pixel 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xy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coordinate) is independent of the others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Divide all pixels over processes and let each process work on its pixels independently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domain decomposition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Does not require a lot of code changes: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Initialize domain decomposition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Re-use existing Mandelbrot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Dump file with MPI-IO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11002-BB77-C779-1740-4B8D37E9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234F81DF-D177-A6D7-0B6C-FB3F2A5C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8AC06-E07C-E302-C7AF-B79C5CC19D2D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3B35E1-B1DC-F60B-C566-B47CAD06E07A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78BBA5-4C4C-E5BF-F6CC-92D8CA107632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9F6BF4-FD53-F3CA-3459-237D35970710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16C524-1597-7AEA-D5E0-EBB0D67EF633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269D3-80B8-092E-31BD-F791E48358FC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20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57B99-F7B1-6CEA-A6A5-1A40B2BC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AF0D5A-BD5E-5E2F-8706-C1B98D7B7203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Parallelization by domain decomposition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1CDF4-5711-A5AD-0D74-69CB89DE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C7C056DE-E104-B6EF-B03B-40A7899A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D2DF1-A1F0-1A40-6906-4ABC45396C7D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0264B7-C683-90AD-261F-59CC32090EE7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7FA0E8-1A8C-A4DD-4993-B7FF9D6186C4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F89610-243F-2D2E-D59D-26A7A6D54C1F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CFAD0E-A382-4860-256B-216204C177B3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F8337F-13B6-2E19-6BE1-CE51D57B938A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62521D0-ECCD-E331-10C0-7B276F8C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5" y="1603105"/>
            <a:ext cx="630643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6250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CB09-0522-1AC9-5591-BB23E221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9A33B9-EB95-9C12-D543-38A2BB8F18E0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 scaling results: part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4919A-3677-DEC3-19AD-17EC8C06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C288-2078-AFFA-A6BE-DA1F08CD825D}"/>
              </a:ext>
            </a:extLst>
          </p:cNvPr>
          <p:cNvSpPr txBox="1"/>
          <p:nvPr/>
        </p:nvSpPr>
        <p:spPr>
          <a:xfrm>
            <a:off x="6851480" y="1129486"/>
            <a:ext cx="507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Serial run takes 128s,</a:t>
            </a:r>
            <a:br>
              <a:rPr lang="en-US" sz="2400" dirty="0"/>
            </a:br>
            <a:r>
              <a:rPr lang="en-US" sz="2400" dirty="0"/>
              <a:t>parallel run on 36 cores 48s</a:t>
            </a:r>
            <a:br>
              <a:rPr lang="en-US" sz="2400" dirty="0"/>
            </a:br>
            <a:r>
              <a:rPr lang="en-US" sz="2400" dirty="0"/>
              <a:t>=&gt; speedup of only 2.6x,</a:t>
            </a:r>
            <a:br>
              <a:rPr lang="en-US" sz="2400" dirty="0"/>
            </a:br>
            <a:r>
              <a:rPr lang="en-US" sz="2400" dirty="0"/>
              <a:t>what is going on?</a:t>
            </a:r>
            <a:endParaRPr lang="nl-BE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AA8A5-A40A-23EF-505A-26BC0FD4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7392"/>
            <a:ext cx="6851481" cy="5870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2BDE3-B159-4289-DC38-DBA534FD1BE7}"/>
              </a:ext>
            </a:extLst>
          </p:cNvPr>
          <p:cNvSpPr txBox="1"/>
          <p:nvPr/>
        </p:nvSpPr>
        <p:spPr>
          <a:xfrm>
            <a:off x="6851480" y="2699146"/>
            <a:ext cx="5074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used ${VSC_DATA} to write output, this is not suited for parallel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${VSC_SCRATCH} instead brings the runtime down to 23s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now becomes MPI-bound</a:t>
            </a:r>
            <a:endParaRPr lang="nl-BE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04CD30-5A80-B9C2-F0F5-A93975EB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93" r="-2593"/>
          <a:stretch/>
        </p:blipFill>
        <p:spPr>
          <a:xfrm>
            <a:off x="-95887" y="1016217"/>
            <a:ext cx="7043253" cy="58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5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90B5-EA6D-667E-F279-88F69205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F86863-E2B8-AA28-7688-35C84D7CE842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 scaling results: part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34BA5-ECC0-CADC-8EC2-6F35AA27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D5977-CC68-DFCC-BEC3-55B307A1F54B}"/>
              </a:ext>
            </a:extLst>
          </p:cNvPr>
          <p:cNvSpPr txBox="1"/>
          <p:nvPr/>
        </p:nvSpPr>
        <p:spPr>
          <a:xfrm>
            <a:off x="685223" y="43815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processes are spending most time in “compute” (green),</a:t>
            </a:r>
            <a:br>
              <a:rPr lang="en-US" sz="2400" dirty="0"/>
            </a:br>
            <a:r>
              <a:rPr lang="en-US" sz="2400" dirty="0"/>
              <a:t>other processes are spending most time in “MPI” (blue):</a:t>
            </a:r>
            <a:br>
              <a:rPr lang="en-US" sz="2400" dirty="0"/>
            </a:br>
            <a:r>
              <a:rPr lang="en-US" sz="2400" dirty="0"/>
              <a:t>=&gt; load imbalance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Some</a:t>
            </a:r>
            <a:r>
              <a:rPr lang="nl-BE" sz="2400" dirty="0"/>
              <a:t> </a:t>
            </a:r>
            <a:r>
              <a:rPr lang="nl-BE" sz="2400" dirty="0" err="1"/>
              <a:t>processes</a:t>
            </a:r>
            <a:r>
              <a:rPr lang="nl-BE" sz="2400" dirty="0"/>
              <a:t> do more </a:t>
            </a:r>
            <a:r>
              <a:rPr lang="nl-BE" sz="2400" dirty="0" err="1"/>
              <a:t>iterations</a:t>
            </a:r>
            <a:r>
              <a:rPr lang="nl-BE" sz="2400" dirty="0"/>
              <a:t> </a:t>
            </a:r>
            <a:r>
              <a:rPr lang="nl-BE" sz="2400" dirty="0" err="1"/>
              <a:t>than</a:t>
            </a:r>
            <a:r>
              <a:rPr lang="nl-BE" sz="2400" dirty="0"/>
              <a:t> </a:t>
            </a:r>
            <a:r>
              <a:rPr lang="nl-BE" sz="2400" dirty="0" err="1"/>
              <a:t>others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54C17-DFB3-43AE-5CBC-6133D4ED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042"/>
            <a:ext cx="12192000" cy="3148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BFEEB1-B8C2-116E-D699-C68B15ECEFFB}"/>
              </a:ext>
            </a:extLst>
          </p:cNvPr>
          <p:cNvSpPr txBox="1"/>
          <p:nvPr/>
        </p:nvSpPr>
        <p:spPr>
          <a:xfrm>
            <a:off x="1099040" y="1275874"/>
            <a:ext cx="474784" cy="954107"/>
          </a:xfrm>
          <a:prstGeom prst="rect">
            <a:avLst/>
          </a:prstGeom>
          <a:noFill/>
          <a:ln>
            <a:solidFill>
              <a:srgbClr val="DB6D3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P35</a:t>
            </a:r>
          </a:p>
          <a:p>
            <a:r>
              <a:rPr lang="nl-BE" sz="1400" dirty="0"/>
              <a:t>…</a:t>
            </a:r>
          </a:p>
          <a:p>
            <a:r>
              <a:rPr lang="nl-BE" sz="1400" dirty="0"/>
              <a:t>P1</a:t>
            </a:r>
          </a:p>
          <a:p>
            <a:r>
              <a:rPr lang="nl-BE" sz="1400" dirty="0"/>
              <a:t>P0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9276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C5ABA-69F4-E7A2-AB58-18FCADC4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3C5979-EC86-6C78-D00B-4E50C8FE070D}"/>
              </a:ext>
            </a:extLst>
          </p:cNvPr>
          <p:cNvSpPr txBox="1"/>
          <p:nvPr/>
        </p:nvSpPr>
        <p:spPr>
          <a:xfrm>
            <a:off x="951655" y="337156"/>
            <a:ext cx="976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Load imbalance in the source code view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45AE5-28ED-11C7-E8DD-A2531E05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CA799-1033-3D75-507A-672492956876}"/>
              </a:ext>
            </a:extLst>
          </p:cNvPr>
          <p:cNvSpPr txBox="1"/>
          <p:nvPr/>
        </p:nvSpPr>
        <p:spPr>
          <a:xfrm>
            <a:off x="685223" y="43815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processes are spending most time in “compute” (green),</a:t>
            </a:r>
            <a:br>
              <a:rPr lang="en-US" sz="2400" dirty="0"/>
            </a:br>
            <a:r>
              <a:rPr lang="en-US" sz="2400" dirty="0"/>
              <a:t>other processes are spending most time in “MPI” (blue):</a:t>
            </a:r>
            <a:br>
              <a:rPr lang="en-US" sz="2400" dirty="0"/>
            </a:br>
            <a:r>
              <a:rPr lang="en-US" sz="2400" dirty="0"/>
              <a:t>=&gt; load imbalance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Some</a:t>
            </a:r>
            <a:r>
              <a:rPr lang="nl-BE" sz="2400" dirty="0"/>
              <a:t> </a:t>
            </a:r>
            <a:r>
              <a:rPr lang="nl-BE" sz="2400" dirty="0" err="1"/>
              <a:t>processes</a:t>
            </a:r>
            <a:r>
              <a:rPr lang="nl-BE" sz="2400" dirty="0"/>
              <a:t> do more </a:t>
            </a:r>
            <a:r>
              <a:rPr lang="nl-BE" sz="2400" dirty="0" err="1"/>
              <a:t>iterations</a:t>
            </a:r>
            <a:r>
              <a:rPr lang="nl-BE" sz="2400" dirty="0"/>
              <a:t> </a:t>
            </a:r>
            <a:r>
              <a:rPr lang="nl-BE" sz="2400" dirty="0" err="1"/>
              <a:t>than</a:t>
            </a:r>
            <a:r>
              <a:rPr lang="nl-BE" sz="2400" dirty="0"/>
              <a:t> </a:t>
            </a:r>
            <a:r>
              <a:rPr lang="nl-BE" sz="2400" dirty="0" err="1"/>
              <a:t>others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45E7A-C998-D498-3719-3307F37C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226"/>
            <a:ext cx="12192000" cy="16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01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126AF-7FBE-E02C-A429-78768EF9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0C8B80-4C52-B51A-D726-92603428AF92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role of a code profiler in code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97D9C-7E0E-CDB1-A5C4-8101CDCD3E19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Profiling helps you understand code performance characteristics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by collecting hardware performance counters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identify hotspots and bottlenecks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provide memory, I/O, accelerator usage statistics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analyze MPI communication and other parallel approaches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2DB4B-F51C-00F5-1F98-D08B5CA1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511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30FAC-9344-06E5-A2BF-352BAE27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E1146F-7C28-B63D-AC90-67B726700FC9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Domain decomposition causes load imbalance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92416-A939-0476-5E21-DC13FCC67CB4}"/>
              </a:ext>
            </a:extLst>
          </p:cNvPr>
          <p:cNvSpPr/>
          <p:nvPr/>
        </p:nvSpPr>
        <p:spPr>
          <a:xfrm>
            <a:off x="951654" y="1474253"/>
            <a:ext cx="5742444" cy="341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Color indicates number of iterations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Total number of iterations per domain has a high variability: this decomposition has a built-in load imbalance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Possible solution:</a:t>
            </a:r>
          </a:p>
          <a:p>
            <a:pPr lvl="1">
              <a:lnSpc>
                <a:spcPct val="13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Use smaller domains; one process acts as broker to assign domains to processes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A9A76-83B7-CB47-27CA-931A9C3D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C947C6F4-C213-BB16-C74B-F9F7C4FF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AC7064-DAA8-B695-EB7C-59257567CB9A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047B4A-E849-D42F-AA27-A86D331C18CB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CA3987-EAB1-9959-62AD-5CFB175F97A1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6E09DC-9258-54EC-734D-633849027946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15D14A-9E32-32FE-1C92-5122AE2D6D09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D7E24D-CA76-1240-2051-AFF1D10EAAF7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77E6FB7-AAFA-9117-09D4-400958F5F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90" y="1420031"/>
            <a:ext cx="5618510" cy="36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3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5149-6ACD-B0C4-7678-E9DE63DF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BC1482-3310-A9EB-41C7-5E0438E27208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73265-0B7E-2057-A80E-696DE939DBB2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FAB8A-8333-4378-809D-01B86277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219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935C-2563-3CAB-80E5-93BE7862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5CB283-42E4-E685-3E1E-6D7BB340BB50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 in CUDA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41FE0-FF40-CD75-770B-C65C8C47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A2A9EEDC-AD3F-C1E3-CC3C-79A9EB8A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122507"/>
            <a:ext cx="4785938" cy="358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E1592-DBD4-72FC-15E0-B996C4597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7" y="1122507"/>
            <a:ext cx="6449325" cy="4363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8ACA2-08CD-F5E8-5C3A-C2C161EC2F67}"/>
              </a:ext>
            </a:extLst>
          </p:cNvPr>
          <p:cNvSpPr txBox="1"/>
          <p:nvPr/>
        </p:nvSpPr>
        <p:spPr>
          <a:xfrm>
            <a:off x="432938" y="5734900"/>
            <a:ext cx="57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CUDA kernel code looks quite similar to C code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56276193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A15FE-05BF-4909-1EE3-1CF2DAA7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7E75FF-DB44-56F9-C9FA-551F27EF9420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 in CUDA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AFB08-E361-3BA7-042B-4B1437A4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F3D75E71-09A5-C78B-7A5E-1C8585AB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122507"/>
            <a:ext cx="4785938" cy="3589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C4E37-437B-3371-B9C0-6F947048E20D}"/>
              </a:ext>
            </a:extLst>
          </p:cNvPr>
          <p:cNvSpPr txBox="1"/>
          <p:nvPr/>
        </p:nvSpPr>
        <p:spPr>
          <a:xfrm>
            <a:off x="413717" y="4172800"/>
            <a:ext cx="5165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Allocate result array on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Launch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Copy back results before writing file</a:t>
            </a:r>
            <a:endParaRPr lang="nl-B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BCB6F-FD56-6AE4-BEAD-A2D845E3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16" y="1122507"/>
            <a:ext cx="6487764" cy="27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919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6106-5327-4542-877F-93752929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42871C-F7E0-CD81-1A79-14003C8C560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CUDA performance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435B6-73EE-AA70-941A-1AE9DD03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2A02B-99DD-D7C7-48CD-BEFAD1040FE3}"/>
              </a:ext>
            </a:extLst>
          </p:cNvPr>
          <p:cNvSpPr txBox="1"/>
          <p:nvPr/>
        </p:nvSpPr>
        <p:spPr>
          <a:xfrm>
            <a:off x="7305674" y="1129486"/>
            <a:ext cx="4886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becomes I/O bound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is so fast at “compute” portion, the GPU utilization is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particular code is probably not very well suited for GPU…</a:t>
            </a:r>
            <a:endParaRPr lang="nl-BE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421E1-49F8-866A-98D5-CA97CF6F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2" y="1045042"/>
            <a:ext cx="7020694" cy="2647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4FD1A-CF80-910B-7E62-87403843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62" y="3767728"/>
            <a:ext cx="608732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619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22F3-F29C-32A8-F66C-20E429A9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6A3E4D-A6C2-8520-A472-673283B9EBD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CUDA timeline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66520-E352-763F-5362-A2B11CD7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6AB01-E29D-FCCA-851C-5CE81AD86624}"/>
              </a:ext>
            </a:extLst>
          </p:cNvPr>
          <p:cNvSpPr txBox="1"/>
          <p:nvPr/>
        </p:nvSpPr>
        <p:spPr>
          <a:xfrm>
            <a:off x="225340" y="5375341"/>
            <a:ext cx="1174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is launched asynchronously =&gt; does not show up in code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time is spent transferring data from GPU to CPU and from CPU to file </a:t>
            </a:r>
            <a:endParaRPr lang="nl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41E3B-15AE-F746-49E2-6816D50D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249"/>
            <a:ext cx="12192000" cy="43191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35857-7BC5-89C8-1ED4-34C484801431}"/>
              </a:ext>
            </a:extLst>
          </p:cNvPr>
          <p:cNvSpPr/>
          <p:nvPr/>
        </p:nvSpPr>
        <p:spPr>
          <a:xfrm>
            <a:off x="7309448" y="3014576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6: explore metrics presets (such as NVIDIA) to improve the timeline view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1AEEF0-F1E9-E223-2C9F-696407036B17}"/>
              </a:ext>
            </a:extLst>
          </p:cNvPr>
          <p:cNvSpPr/>
          <p:nvPr/>
        </p:nvSpPr>
        <p:spPr>
          <a:xfrm>
            <a:off x="1800225" y="1569555"/>
            <a:ext cx="552450" cy="707886"/>
          </a:xfrm>
          <a:prstGeom prst="rect">
            <a:avLst/>
          </a:prstGeom>
          <a:noFill/>
          <a:ln w="38100">
            <a:solidFill>
              <a:srgbClr val="DB6D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2FCB7-C42D-D78D-435F-1481568DD191}"/>
              </a:ext>
            </a:extLst>
          </p:cNvPr>
          <p:cNvSpPr txBox="1"/>
          <p:nvPr/>
        </p:nvSpPr>
        <p:spPr>
          <a:xfrm>
            <a:off x="2352675" y="1677135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Actual compute region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BCF62-C6AD-B1DB-3EDE-E4B2E6BE224C}"/>
              </a:ext>
            </a:extLst>
          </p:cNvPr>
          <p:cNvSpPr/>
          <p:nvPr/>
        </p:nvSpPr>
        <p:spPr>
          <a:xfrm>
            <a:off x="7309448" y="4927077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7: consider using specialized profiler (NVIDIA Nsight) for NVIDIA GPU runs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77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1A5C-BA30-D144-2AAE-C51F1E9B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C0AA7C-CF13-F19F-9427-A5FF7FA0DD4B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AFF7B-70D3-44BF-4E40-C8312403475F}"/>
              </a:ext>
            </a:extLst>
          </p:cNvPr>
          <p:cNvSpPr/>
          <p:nvPr/>
        </p:nvSpPr>
        <p:spPr>
          <a:xfrm>
            <a:off x="951655" y="1045042"/>
            <a:ext cx="11173670" cy="5088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Using a profiler gives insight into performance of your code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Many profilers suited for HPC to choose from,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combining tools can be a good idea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3"/>
              </a:rPr>
              <a:t>LinaroForge MAP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good starting point,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main limitation is the number of license tokens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Code examples are available at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4"/>
              </a:rPr>
              <a:t>https://github.com/hpcleuven/code-profiling-workshop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This presentation was inspired by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https://gjbex.github.io/Code-optimization/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recommended to learn about code optimization (next run in 2026)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keep an eye on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6"/>
              </a:rPr>
              <a:t>https://www.vscentrum.be/vsctraining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FEBFA-436C-1B01-E97A-4A4866D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15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BE23-49A9-8489-926C-7B7574115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CA57BF-B1BC-F4F9-C5E2-34B2EE623AC3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Success stories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9159D-EC08-B4FC-EC11-0C0F54282003}"/>
              </a:ext>
            </a:extLst>
          </p:cNvPr>
          <p:cNvSpPr/>
          <p:nvPr/>
        </p:nvSpPr>
        <p:spPr>
          <a:xfrm>
            <a:off x="951655" y="1045042"/>
            <a:ext cx="10211645" cy="340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Laser ablation code in C (mechanical engineering)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Calls to GSL routines gave a lot overhead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replacing with simple, pure C gave a 4x speedup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Nested loop structure was bottleneck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code transformations and microarchitecture optimizations gave another 4x speedup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B3312-8E90-4357-977F-8212C54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12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F608-4CFE-F912-192B-6C28C2AA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CB72A7-89B0-B959-CF8D-8501135B49CD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Success stories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9A00B-0E12-2EB2-945C-B9F359F65000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Crop yield simulation code (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3"/>
              </a:rPr>
              <a:t>AqauCrop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 in Fortran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Majority of time spent in I/O because of re-reading same file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6x speedup by reading once and storing in memory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Temporary files written to slow file system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2x speedup by using local disk for temporary storage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B84BDB-630E-10F9-4AAC-68DACD65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459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2721F-9F2D-A449-0D1B-86DA4B22A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C2181A-F85F-DA28-0995-B047ADA4B835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Success stories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F7A98-3BD1-1362-6485-DB728B98BD66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SP-Wind: Navier-Stokes solver in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Fortran+MPI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Strided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memory access caused cache thrashing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reordering loops gives 2x speedup in specific case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Inter-node communication bottleneck in large-scale runs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rethinking domain decomposition gives 30</a:t>
            </a: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% speedup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EF799-F900-68C9-780F-147EC655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08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0565F-EC81-14EB-4F6A-BE0240D83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720499-1EFC-0DB6-3BA0-F2B56263D094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133D5-CCF8-CD83-BC48-1D17599EE177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CA44F-D249-D499-EEE1-BE88F5CE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6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57FC-0F19-99E6-1BDE-658012AF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D09916-328F-700A-8876-74AB6ED7276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Tracing vs sampling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F820D-2AE2-3DAE-51E2-E15EC7AD84D4}"/>
              </a:ext>
            </a:extLst>
          </p:cNvPr>
          <p:cNvSpPr/>
          <p:nvPr/>
        </p:nvSpPr>
        <p:spPr>
          <a:xfrm>
            <a:off x="951655" y="1045042"/>
            <a:ext cx="4893195" cy="4934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Tracing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Insert function calls for counters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Generally, requires code changes (instrumenting can be automated)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Should produce detailed and accurate results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introduce overhead and output can be overwhelming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Good for in-depth analysis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(if you know the code)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F379A-356D-BCAA-1A55-BFF9F9EC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D60FC6-7230-4DFA-DE5E-6DFC2B3DF6F1}"/>
              </a:ext>
            </a:extLst>
          </p:cNvPr>
          <p:cNvSpPr/>
          <p:nvPr/>
        </p:nvSpPr>
        <p:spPr>
          <a:xfrm>
            <a:off x="6347150" y="1045042"/>
            <a:ext cx="5255378" cy="541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Sampling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Statistical average of snapshots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compilation with debug symbols (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-g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option)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Might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lack details or be inaccurate, especially for very short runs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Usually small overhead, easy to interpret (with a 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good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profiler)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Get a quick overview without knowledge of the code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882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4506-4D28-1B88-C83A-0A8559F5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216127-F228-D263-DCAB-7B73A282E8B1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HPC profiler landscape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7CF80-3B79-9756-A084-112C3B82BE83}"/>
              </a:ext>
            </a:extLst>
          </p:cNvPr>
          <p:cNvSpPr/>
          <p:nvPr/>
        </p:nvSpPr>
        <p:spPr>
          <a:xfrm>
            <a:off x="951655" y="790274"/>
            <a:ext cx="9900375" cy="566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3"/>
              </a:rPr>
              <a:t>TAU Performance System®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portable profiling and tracing toolkit for performance analysis of parallel programs written in Fortran, C, C++, UPC, Java, Python.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4"/>
              </a:rPr>
              <a:t>Scalasca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 software tool that supports the performance optimization of parallel programs by measuring and analyzing their runtime behavior.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BSC Tools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Paraver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, a performance analyzer based on traces with a great flexibility to explore the collected data (also see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6"/>
              </a:rPr>
              <a:t>https://pop-coe.eu/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Paraver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/4.11.1-foss-2022a]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7"/>
              </a:rPr>
              <a:t>HPCToolkit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an integrated suite of tools for measurement and analysis of program performance on computers ranging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8"/>
              </a:rPr>
              <a:t>Likwid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 simple to install and use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toolsuite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of command line applications and a library for performance oriented programmers.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likwid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/5.3.0-GCC-10.3.0]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Intel®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VTune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™ Profiler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optimizes application performance, system performance, and system configuration for AI, HPC, cloud, IoT, media, storage, and more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VTune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/2022.2.0]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ea typeface="Roboto Condensed Light" panose="02000000000000000000" pitchFamily="2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10"/>
              </a:rPr>
              <a:t>NVIDIA Nsight Systems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performance analysis tool for visualizing app algorithms and scaling optimization across CPUs and GPUs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4C5E6-EF6F-92D0-427B-84DB858D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85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0</TotalTime>
  <Words>1768</Words>
  <Application>Microsoft Office PowerPoint</Application>
  <PresentationFormat>Widescreen</PresentationFormat>
  <Paragraphs>255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FlandersArtSans-Bold</vt:lpstr>
      <vt:lpstr>FlandersArtSans-Medium</vt:lpstr>
      <vt:lpstr>FlandersArtSans-Regular</vt:lpstr>
      <vt:lpstr>Roboto</vt:lpstr>
      <vt:lpstr>Roboto Condensed Light</vt:lpstr>
      <vt:lpstr>Office Theme</vt:lpstr>
      <vt:lpstr>Code Profiling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Vandenbrande</dc:creator>
  <cp:lastModifiedBy>Steven Vandenbrande</cp:lastModifiedBy>
  <cp:revision>1</cp:revision>
  <dcterms:created xsi:type="dcterms:W3CDTF">2025-05-20T13:21:38Z</dcterms:created>
  <dcterms:modified xsi:type="dcterms:W3CDTF">2025-05-30T12:22:17Z</dcterms:modified>
</cp:coreProperties>
</file>